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3" r:id="rId3"/>
    <p:sldMasterId id="2147483724" r:id="rId4"/>
    <p:sldMasterId id="2147483725" r:id="rId5"/>
    <p:sldMasterId id="2147483726" r:id="rId6"/>
    <p:sldMasterId id="2147483727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</p:sldIdLst>
  <p:sldSz cy="6858000" cx="12192000"/>
  <p:notesSz cx="6858000" cy="9144000"/>
  <p:embeddedFontLst>
    <p:embeddedFont>
      <p:font typeface="Gill Sans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illSans-bold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5" Type="http://schemas.openxmlformats.org/officeDocument/2006/relationships/slideMaster" Target="slideMasters/slideMaster3.xml"/><Relationship Id="rId19" Type="http://schemas.openxmlformats.org/officeDocument/2006/relationships/font" Target="fonts/GillSans-regular.fntdata"/><Relationship Id="rId6" Type="http://schemas.openxmlformats.org/officeDocument/2006/relationships/slideMaster" Target="slideMasters/slideMaster4.xml"/><Relationship Id="rId18" Type="http://schemas.openxmlformats.org/officeDocument/2006/relationships/slide" Target="slides/slide10.xml"/><Relationship Id="rId7" Type="http://schemas.openxmlformats.org/officeDocument/2006/relationships/slideMaster" Target="slideMasters/slideMaster5.xml"/><Relationship Id="rId8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Relationship Id="rId3" Type="http://schemas.openxmlformats.org/officeDocument/2006/relationships/image" Target="../media/image2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3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Relationship Id="rId3" Type="http://schemas.openxmlformats.org/officeDocument/2006/relationships/image" Target="../media/image13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6.png"/><Relationship Id="rId3" Type="http://schemas.openxmlformats.org/officeDocument/2006/relationships/image" Target="../media/image21.png"/><Relationship Id="rId4" Type="http://schemas.openxmlformats.org/officeDocument/2006/relationships/image" Target="../media/image20.png"/><Relationship Id="rId5" Type="http://schemas.openxmlformats.org/officeDocument/2006/relationships/image" Target="../media/image15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2.png"/><Relationship Id="rId3" Type="http://schemas.openxmlformats.org/officeDocument/2006/relationships/image" Target="../media/image17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2.png"/><Relationship Id="rId3" Type="http://schemas.openxmlformats.org/officeDocument/2006/relationships/image" Target="../media/image19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2.png"/><Relationship Id="rId3" Type="http://schemas.openxmlformats.org/officeDocument/2006/relationships/image" Target="../media/image19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Title-R1d.png" id="13" name="Google Shape;1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1751012" y="1300785"/>
            <a:ext cx="8689976" cy="25092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1751012" y="3886200"/>
            <a:ext cx="8689976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sz="2200">
                <a:solidFill>
                  <a:srgbClr val="7F7F7F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79" name="Google Shape;7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1"/>
          <p:cNvSpPr txBox="1"/>
          <p:nvPr>
            <p:ph type="title"/>
          </p:nvPr>
        </p:nvSpPr>
        <p:spPr>
          <a:xfrm>
            <a:off x="913794" y="4289374"/>
            <a:ext cx="10364432" cy="81161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1"/>
          <p:cNvSpPr/>
          <p:nvPr>
            <p:ph idx="2" type="pic"/>
          </p:nvPr>
        </p:nvSpPr>
        <p:spPr>
          <a:xfrm>
            <a:off x="1184744" y="698261"/>
            <a:ext cx="9822532" cy="3214136"/>
          </a:xfrm>
          <a:prstGeom prst="roundRect">
            <a:avLst>
              <a:gd fmla="val 4944" name="adj"/>
            </a:avLst>
          </a:prstGeom>
          <a:noFill/>
          <a:ln cap="sq" cmpd="sng" w="82550">
            <a:solidFill>
              <a:srgbClr val="EAEAEA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2" name="Google Shape;82;p11"/>
          <p:cNvSpPr txBox="1"/>
          <p:nvPr>
            <p:ph idx="1" type="body"/>
          </p:nvPr>
        </p:nvSpPr>
        <p:spPr>
          <a:xfrm>
            <a:off x="913774" y="5108728"/>
            <a:ext cx="10364452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11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87" name="Google Shape;8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2"/>
          <p:cNvSpPr txBox="1"/>
          <p:nvPr>
            <p:ph type="title"/>
          </p:nvPr>
        </p:nvSpPr>
        <p:spPr>
          <a:xfrm>
            <a:off x="913774" y="609599"/>
            <a:ext cx="10364452" cy="34272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913775" y="4204821"/>
            <a:ext cx="10364452" cy="1586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94" name="Google Shape;9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3"/>
          <p:cNvSpPr txBox="1"/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1" type="body"/>
          </p:nvPr>
        </p:nvSpPr>
        <p:spPr>
          <a:xfrm>
            <a:off x="1720644" y="3610032"/>
            <a:ext cx="8752299" cy="594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7" name="Google Shape;97;p13"/>
          <p:cNvSpPr txBox="1"/>
          <p:nvPr>
            <p:ph idx="2" type="body"/>
          </p:nvPr>
        </p:nvSpPr>
        <p:spPr>
          <a:xfrm>
            <a:off x="913774" y="4372796"/>
            <a:ext cx="10364452" cy="14210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8" name="Google Shape;98;p13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13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wentieth Century"/>
              <a:buNone/>
            </a:pPr>
            <a:r>
              <a:rPr b="0" i="0" lang="en-US" sz="8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02" name="Google Shape;102;p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wentieth Century"/>
              <a:buNone/>
            </a:pPr>
            <a:r>
              <a:rPr b="0" i="0" lang="en-US" sz="8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104" name="Google Shape;10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 txBox="1"/>
          <p:nvPr>
            <p:ph type="title"/>
          </p:nvPr>
        </p:nvSpPr>
        <p:spPr>
          <a:xfrm>
            <a:off x="913775" y="2138721"/>
            <a:ext cx="10364452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" type="body"/>
          </p:nvPr>
        </p:nvSpPr>
        <p:spPr>
          <a:xfrm>
            <a:off x="913775" y="4662335"/>
            <a:ext cx="10364452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7" name="Google Shape;107;p14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4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111" name="Google Shape;11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>
            <p:ph type="title"/>
          </p:nvPr>
        </p:nvSpPr>
        <p:spPr>
          <a:xfrm>
            <a:off x="913774" y="609600"/>
            <a:ext cx="10364452" cy="1605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913774" y="2367093"/>
            <a:ext cx="329897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14" name="Google Shape;114;p15"/>
          <p:cNvSpPr txBox="1"/>
          <p:nvPr>
            <p:ph idx="2" type="body"/>
          </p:nvPr>
        </p:nvSpPr>
        <p:spPr>
          <a:xfrm>
            <a:off x="913774" y="2943355"/>
            <a:ext cx="3298976" cy="2847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15" name="Google Shape;115;p15"/>
          <p:cNvSpPr txBox="1"/>
          <p:nvPr>
            <p:ph idx="3" type="body"/>
          </p:nvPr>
        </p:nvSpPr>
        <p:spPr>
          <a:xfrm>
            <a:off x="4452389" y="2367093"/>
            <a:ext cx="329152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16" name="Google Shape;116;p15"/>
          <p:cNvSpPr txBox="1"/>
          <p:nvPr>
            <p:ph idx="4" type="body"/>
          </p:nvPr>
        </p:nvSpPr>
        <p:spPr>
          <a:xfrm>
            <a:off x="4441348" y="2943355"/>
            <a:ext cx="3303351" cy="2847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17" name="Google Shape;117;p15"/>
          <p:cNvSpPr txBox="1"/>
          <p:nvPr>
            <p:ph idx="5" type="body"/>
          </p:nvPr>
        </p:nvSpPr>
        <p:spPr>
          <a:xfrm>
            <a:off x="7973298" y="2367093"/>
            <a:ext cx="330492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0"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15"/>
          <p:cNvSpPr txBox="1"/>
          <p:nvPr>
            <p:ph idx="6" type="body"/>
          </p:nvPr>
        </p:nvSpPr>
        <p:spPr>
          <a:xfrm>
            <a:off x="7973298" y="2943355"/>
            <a:ext cx="3304928" cy="2847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19" name="Google Shape;119;p15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5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123" name="Google Shape;12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/>
          <p:nvPr>
            <p:ph type="title"/>
          </p:nvPr>
        </p:nvSpPr>
        <p:spPr>
          <a:xfrm>
            <a:off x="913774" y="610772"/>
            <a:ext cx="10364452" cy="16039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6"/>
          <p:cNvSpPr txBox="1"/>
          <p:nvPr>
            <p:ph idx="1" type="body"/>
          </p:nvPr>
        </p:nvSpPr>
        <p:spPr>
          <a:xfrm>
            <a:off x="913774" y="4204820"/>
            <a:ext cx="329640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6" name="Google Shape;126;p16"/>
          <p:cNvSpPr/>
          <p:nvPr>
            <p:ph idx="2" type="pic"/>
          </p:nvPr>
        </p:nvSpPr>
        <p:spPr>
          <a:xfrm>
            <a:off x="913774" y="2367093"/>
            <a:ext cx="3296409" cy="1524000"/>
          </a:xfrm>
          <a:prstGeom prst="roundRect">
            <a:avLst>
              <a:gd fmla="val 9363" name="adj"/>
            </a:avLst>
          </a:prstGeom>
          <a:noFill/>
          <a:ln cap="sq" cmpd="sng" w="82550">
            <a:solidFill>
              <a:srgbClr val="EAEAEA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7" name="Google Shape;127;p16"/>
          <p:cNvSpPr txBox="1"/>
          <p:nvPr>
            <p:ph idx="3" type="body"/>
          </p:nvPr>
        </p:nvSpPr>
        <p:spPr>
          <a:xfrm>
            <a:off x="913774" y="4781082"/>
            <a:ext cx="3296409" cy="10101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28" name="Google Shape;128;p16"/>
          <p:cNvSpPr txBox="1"/>
          <p:nvPr>
            <p:ph idx="4" type="body"/>
          </p:nvPr>
        </p:nvSpPr>
        <p:spPr>
          <a:xfrm>
            <a:off x="4442759" y="4204820"/>
            <a:ext cx="330182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29" name="Google Shape;129;p16"/>
          <p:cNvSpPr/>
          <p:nvPr>
            <p:ph idx="5" type="pic"/>
          </p:nvPr>
        </p:nvSpPr>
        <p:spPr>
          <a:xfrm>
            <a:off x="4441348" y="2367093"/>
            <a:ext cx="3303352" cy="1524000"/>
          </a:xfrm>
          <a:prstGeom prst="roundRect">
            <a:avLst>
              <a:gd fmla="val 8841" name="adj"/>
            </a:avLst>
          </a:prstGeom>
          <a:noFill/>
          <a:ln cap="sq" cmpd="sng" w="82550">
            <a:solidFill>
              <a:srgbClr val="EAEAEA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0" name="Google Shape;130;p16"/>
          <p:cNvSpPr txBox="1"/>
          <p:nvPr>
            <p:ph idx="6" type="body"/>
          </p:nvPr>
        </p:nvSpPr>
        <p:spPr>
          <a:xfrm>
            <a:off x="4441348" y="4781080"/>
            <a:ext cx="3303352" cy="1010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31" name="Google Shape;131;p16"/>
          <p:cNvSpPr txBox="1"/>
          <p:nvPr>
            <p:ph idx="7" type="body"/>
          </p:nvPr>
        </p:nvSpPr>
        <p:spPr>
          <a:xfrm>
            <a:off x="7973298" y="4204820"/>
            <a:ext cx="330068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2" name="Google Shape;132;p16"/>
          <p:cNvSpPr/>
          <p:nvPr>
            <p:ph idx="8" type="pic"/>
          </p:nvPr>
        </p:nvSpPr>
        <p:spPr>
          <a:xfrm>
            <a:off x="7973298" y="2367093"/>
            <a:ext cx="3304928" cy="1524000"/>
          </a:xfrm>
          <a:prstGeom prst="roundRect">
            <a:avLst>
              <a:gd fmla="val 8841" name="adj"/>
            </a:avLst>
          </a:prstGeom>
          <a:noFill/>
          <a:ln cap="sq" cmpd="sng" w="82550">
            <a:solidFill>
              <a:srgbClr val="EAEAEA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3" name="Google Shape;133;p16"/>
          <p:cNvSpPr txBox="1"/>
          <p:nvPr>
            <p:ph idx="9" type="body"/>
          </p:nvPr>
        </p:nvSpPr>
        <p:spPr>
          <a:xfrm>
            <a:off x="7973173" y="4781078"/>
            <a:ext cx="3305053" cy="1010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34" name="Google Shape;134;p16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6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6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138" name="Google Shape;13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 txBox="1"/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1" type="body"/>
          </p:nvPr>
        </p:nvSpPr>
        <p:spPr>
          <a:xfrm rot="5400000">
            <a:off x="4383948" y="-1103080"/>
            <a:ext cx="3424107" cy="103644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7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7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145" name="Google Shape;14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 txBox="1"/>
          <p:nvPr>
            <p:ph type="title"/>
          </p:nvPr>
        </p:nvSpPr>
        <p:spPr>
          <a:xfrm rot="5400000">
            <a:off x="7410763" y="1923738"/>
            <a:ext cx="5181599" cy="25533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8"/>
          <p:cNvSpPr txBox="1"/>
          <p:nvPr>
            <p:ph idx="1" type="body"/>
          </p:nvPr>
        </p:nvSpPr>
        <p:spPr>
          <a:xfrm rot="5400000">
            <a:off x="2152338" y="-628962"/>
            <a:ext cx="5181599" cy="76587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8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8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0"/>
          <p:cNvSpPr txBox="1"/>
          <p:nvPr>
            <p:ph idx="1" type="body"/>
          </p:nvPr>
        </p:nvSpPr>
        <p:spPr>
          <a:xfrm>
            <a:off x="685800" y="2063396"/>
            <a:ext cx="10394707" cy="33111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1148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indent="-41148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indent="-41148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indent="-41148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indent="-411479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indent="-411479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indent="-411479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indent="-411479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indent="-411479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/>
        </p:txBody>
      </p:sp>
      <p:sp>
        <p:nvSpPr>
          <p:cNvPr id="165" name="Google Shape;165;p20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0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0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rickwork-HD-R1a.jpg" id="169" name="Google Shape;169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1"/>
          <p:cNvSpPr/>
          <p:nvPr/>
        </p:nvSpPr>
        <p:spPr>
          <a:xfrm>
            <a:off x="-15875" y="0"/>
            <a:ext cx="11683810" cy="6588125"/>
          </a:xfrm>
          <a:custGeom>
            <a:rect b="b" l="l" r="r" t="t"/>
            <a:pathLst>
              <a:path extrusionOk="0" h="6588125" w="11683810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01600" rotWithShape="0" algn="tl" dir="4380000" dist="152400">
              <a:srgbClr val="000000">
                <a:alpha val="4274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1"/>
          <p:cNvSpPr/>
          <p:nvPr/>
        </p:nvSpPr>
        <p:spPr>
          <a:xfrm>
            <a:off x="0" y="4282257"/>
            <a:ext cx="11329257" cy="2028845"/>
          </a:xfrm>
          <a:custGeom>
            <a:rect b="b" l="l" r="r" t="t"/>
            <a:pathLst>
              <a:path extrusionOk="0" h="2028845" w="11329257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4000">
                <a:schemeClr val="accent1"/>
              </a:gs>
              <a:gs pos="100000">
                <a:srgbClr val="5C060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sp>
      <p:sp>
        <p:nvSpPr>
          <p:cNvPr id="172" name="Google Shape;172;p21"/>
          <p:cNvSpPr/>
          <p:nvPr/>
        </p:nvSpPr>
        <p:spPr>
          <a:xfrm>
            <a:off x="0" y="0"/>
            <a:ext cx="8719579" cy="456877"/>
          </a:xfrm>
          <a:custGeom>
            <a:rect b="b" l="l" r="r" t="t"/>
            <a:pathLst>
              <a:path extrusionOk="0" h="456877" w="8719579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4000">
                <a:schemeClr val="accent1"/>
              </a:gs>
              <a:gs pos="100000">
                <a:srgbClr val="5C060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sp>
      <p:sp>
        <p:nvSpPr>
          <p:cNvPr id="173" name="Google Shape;173;p21"/>
          <p:cNvSpPr/>
          <p:nvPr/>
        </p:nvSpPr>
        <p:spPr>
          <a:xfrm rot="-180000">
            <a:off x="-161800" y="293317"/>
            <a:ext cx="11367116" cy="5751804"/>
          </a:xfrm>
          <a:custGeom>
            <a:rect b="b" l="l" r="r" t="t"/>
            <a:pathLst>
              <a:path extrusionOk="0" h="5751804" w="11367116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noFill/>
          <a:ln cap="flat" cmpd="sng" w="825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1"/>
          <p:cNvSpPr txBox="1"/>
          <p:nvPr>
            <p:ph type="ctrTitle"/>
          </p:nvPr>
        </p:nvSpPr>
        <p:spPr>
          <a:xfrm rot="-180000">
            <a:off x="891201" y="662656"/>
            <a:ext cx="9755187" cy="27665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Impact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1"/>
          <p:cNvSpPr txBox="1"/>
          <p:nvPr>
            <p:ph idx="1" type="subTitle"/>
          </p:nvPr>
        </p:nvSpPr>
        <p:spPr>
          <a:xfrm rot="-180000">
            <a:off x="983062" y="3505209"/>
            <a:ext cx="9755187" cy="5503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4480"/>
              <a:buNone/>
              <a:defRPr sz="2800">
                <a:solidFill>
                  <a:srgbClr val="7F7F7F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9pPr>
          </a:lstStyle>
          <a:p/>
        </p:txBody>
      </p:sp>
      <p:sp>
        <p:nvSpPr>
          <p:cNvPr id="176" name="Google Shape;176;p21"/>
          <p:cNvSpPr txBox="1"/>
          <p:nvPr>
            <p:ph idx="10" type="dt"/>
          </p:nvPr>
        </p:nvSpPr>
        <p:spPr>
          <a:xfrm rot="-180000">
            <a:off x="4948541" y="4578463"/>
            <a:ext cx="6143653" cy="11631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400">
                <a:solidFill>
                  <a:srgbClr val="5C0607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1" type="ftr"/>
          </p:nvPr>
        </p:nvSpPr>
        <p:spPr>
          <a:xfrm rot="-180000">
            <a:off x="-5560" y="4883024"/>
            <a:ext cx="4047239" cy="11955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1"/>
          <p:cNvSpPr txBox="1"/>
          <p:nvPr>
            <p:ph idx="12" type="sldNum"/>
          </p:nvPr>
        </p:nvSpPr>
        <p:spPr>
          <a:xfrm rot="-180000">
            <a:off x="9851758" y="3832648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 u="none" cap="none" strike="noStrik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0" algn="ctr">
              <a:spcBef>
                <a:spcPts val="0"/>
              </a:spcBef>
              <a:buNone/>
              <a:defRPr b="0" i="0" sz="2400" u="none" cap="none" strike="noStrik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0" algn="ctr">
              <a:spcBef>
                <a:spcPts val="0"/>
              </a:spcBef>
              <a:buNone/>
              <a:defRPr b="0" i="0" sz="2400" u="none" cap="none" strike="noStrik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0" algn="ctr">
              <a:spcBef>
                <a:spcPts val="0"/>
              </a:spcBef>
              <a:buNone/>
              <a:defRPr b="0" i="0" sz="2400" u="none" cap="none" strike="noStrik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0" algn="ctr">
              <a:spcBef>
                <a:spcPts val="0"/>
              </a:spcBef>
              <a:buNone/>
              <a:defRPr b="0" i="0" sz="2400" u="none" cap="none" strike="noStrik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0" algn="ctr">
              <a:spcBef>
                <a:spcPts val="0"/>
              </a:spcBef>
              <a:buNone/>
              <a:defRPr b="0" i="0" sz="2400" u="none" cap="none" strike="noStrik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0" algn="ctr">
              <a:spcBef>
                <a:spcPts val="0"/>
              </a:spcBef>
              <a:buNone/>
              <a:defRPr b="0" i="0" sz="2400" u="none" cap="none" strike="noStrik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0" algn="ctr">
              <a:spcBef>
                <a:spcPts val="0"/>
              </a:spcBef>
              <a:buNone/>
              <a:defRPr b="0" i="0" sz="2400" u="none" cap="none" strike="noStrik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0" algn="ctr">
              <a:spcBef>
                <a:spcPts val="0"/>
              </a:spcBef>
              <a:buNone/>
              <a:defRPr b="0" i="0" sz="2400" u="none" cap="none" strike="noStrik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9" name="Google Shape;179;p21"/>
          <p:cNvSpPr/>
          <p:nvPr/>
        </p:nvSpPr>
        <p:spPr>
          <a:xfrm rot="-180000">
            <a:off x="4221385" y="5111356"/>
            <a:ext cx="515386" cy="515386"/>
          </a:xfrm>
          <a:prstGeom prst="star5">
            <a:avLst>
              <a:gd fmla="val 26693" name="adj"/>
              <a:gd fmla="val 105146" name="hf"/>
              <a:gd fmla="val 110557" name="vf"/>
            </a:avLst>
          </a:prstGeom>
          <a:solidFill>
            <a:schemeClr val="dk1">
              <a:alpha val="4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20" name="Google Shape;20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/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913774" y="2367092"/>
            <a:ext cx="10363826" cy="342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2"/>
          <p:cNvSpPr txBox="1"/>
          <p:nvPr>
            <p:ph type="title"/>
          </p:nvPr>
        </p:nvSpPr>
        <p:spPr>
          <a:xfrm>
            <a:off x="685801" y="685800"/>
            <a:ext cx="10394707" cy="31934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2"/>
          <p:cNvSpPr txBox="1"/>
          <p:nvPr>
            <p:ph idx="1" type="body"/>
          </p:nvPr>
        </p:nvSpPr>
        <p:spPr>
          <a:xfrm>
            <a:off x="685801" y="3742267"/>
            <a:ext cx="10394707" cy="1639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  <a:defRPr sz="20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3" name="Google Shape;183;p22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2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2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type="title"/>
          </p:nvPr>
        </p:nvSpPr>
        <p:spPr>
          <a:xfrm>
            <a:off x="685801" y="685800"/>
            <a:ext cx="10396882" cy="1158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23"/>
          <p:cNvSpPr txBox="1"/>
          <p:nvPr>
            <p:ph idx="1" type="body"/>
          </p:nvPr>
        </p:nvSpPr>
        <p:spPr>
          <a:xfrm>
            <a:off x="685800" y="2063396"/>
            <a:ext cx="5088714" cy="3311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148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indent="-41148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indent="-41148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indent="-41148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indent="-411479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indent="-411479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indent="-411479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indent="-411479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indent="-411479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/>
        </p:txBody>
      </p:sp>
      <p:sp>
        <p:nvSpPr>
          <p:cNvPr id="189" name="Google Shape;189;p23"/>
          <p:cNvSpPr txBox="1"/>
          <p:nvPr>
            <p:ph idx="2" type="body"/>
          </p:nvPr>
        </p:nvSpPr>
        <p:spPr>
          <a:xfrm>
            <a:off x="5993971" y="2063396"/>
            <a:ext cx="5086538" cy="3311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148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indent="-41148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indent="-41148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indent="-41148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indent="-411479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indent="-411479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indent="-411479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indent="-411479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indent="-411479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/>
        </p:txBody>
      </p:sp>
      <p:sp>
        <p:nvSpPr>
          <p:cNvPr id="190" name="Google Shape;190;p23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3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3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/>
          <p:nvPr>
            <p:ph type="title"/>
          </p:nvPr>
        </p:nvSpPr>
        <p:spPr>
          <a:xfrm>
            <a:off x="685801" y="685800"/>
            <a:ext cx="10394707" cy="1158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4"/>
          <p:cNvSpPr txBox="1"/>
          <p:nvPr>
            <p:ph idx="1" type="body"/>
          </p:nvPr>
        </p:nvSpPr>
        <p:spPr>
          <a:xfrm>
            <a:off x="918356" y="2063396"/>
            <a:ext cx="4856158" cy="6799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160"/>
              <a:buNone/>
              <a:defRPr b="0" sz="26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9pPr>
          </a:lstStyle>
          <a:p/>
        </p:txBody>
      </p:sp>
      <p:sp>
        <p:nvSpPr>
          <p:cNvPr id="196" name="Google Shape;196;p24"/>
          <p:cNvSpPr txBox="1"/>
          <p:nvPr>
            <p:ph idx="2" type="body"/>
          </p:nvPr>
        </p:nvSpPr>
        <p:spPr>
          <a:xfrm>
            <a:off x="685802" y="2861733"/>
            <a:ext cx="5088712" cy="25128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148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indent="-41148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indent="-41148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indent="-41148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indent="-411479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indent="-411479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indent="-411479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indent="-411479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indent="-411479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/>
        </p:txBody>
      </p:sp>
      <p:sp>
        <p:nvSpPr>
          <p:cNvPr id="197" name="Google Shape;197;p24"/>
          <p:cNvSpPr txBox="1"/>
          <p:nvPr>
            <p:ph idx="3" type="body"/>
          </p:nvPr>
        </p:nvSpPr>
        <p:spPr>
          <a:xfrm>
            <a:off x="6218191" y="2063396"/>
            <a:ext cx="4864491" cy="6799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160"/>
              <a:buNone/>
              <a:defRPr b="0" sz="26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9pPr>
          </a:lstStyle>
          <a:p/>
        </p:txBody>
      </p:sp>
      <p:sp>
        <p:nvSpPr>
          <p:cNvPr id="198" name="Google Shape;198;p24"/>
          <p:cNvSpPr txBox="1"/>
          <p:nvPr>
            <p:ph idx="4" type="body"/>
          </p:nvPr>
        </p:nvSpPr>
        <p:spPr>
          <a:xfrm>
            <a:off x="5993969" y="2861733"/>
            <a:ext cx="5088713" cy="25128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148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indent="-41148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indent="-41148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indent="-41148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indent="-411479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indent="-411479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indent="-411479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indent="-411479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indent="-411479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/>
        </p:txBody>
      </p:sp>
      <p:sp>
        <p:nvSpPr>
          <p:cNvPr id="199" name="Google Shape;199;p24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4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4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/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5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5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5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6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6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693643" y="685800"/>
            <a:ext cx="4126860" cy="20232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mpact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7"/>
          <p:cNvSpPr txBox="1"/>
          <p:nvPr>
            <p:ph idx="1" type="body"/>
          </p:nvPr>
        </p:nvSpPr>
        <p:spPr>
          <a:xfrm>
            <a:off x="5046132" y="685800"/>
            <a:ext cx="6034375" cy="46887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1148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indent="-41148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indent="-41148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indent="-41148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indent="-411479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indent="-411479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indent="-411479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indent="-411479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indent="-411479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/>
        </p:txBody>
      </p:sp>
      <p:sp>
        <p:nvSpPr>
          <p:cNvPr id="214" name="Google Shape;214;p27"/>
          <p:cNvSpPr txBox="1"/>
          <p:nvPr>
            <p:ph idx="2" type="body"/>
          </p:nvPr>
        </p:nvSpPr>
        <p:spPr>
          <a:xfrm>
            <a:off x="693642" y="2709052"/>
            <a:ext cx="4126861" cy="26655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/>
        </p:txBody>
      </p:sp>
      <p:sp>
        <p:nvSpPr>
          <p:cNvPr id="215" name="Google Shape;215;p27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7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7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685800" y="685800"/>
            <a:ext cx="6345302" cy="20232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mpact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28"/>
          <p:cNvSpPr/>
          <p:nvPr>
            <p:ph idx="2" type="pic"/>
          </p:nvPr>
        </p:nvSpPr>
        <p:spPr>
          <a:xfrm>
            <a:off x="7482362" y="0"/>
            <a:ext cx="3598146" cy="5071533"/>
          </a:xfrm>
          <a:prstGeom prst="rect">
            <a:avLst/>
          </a:prstGeom>
          <a:noFill/>
          <a:ln cap="flat" cmpd="thinThick" w="571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21" name="Google Shape;221;p28"/>
          <p:cNvSpPr txBox="1"/>
          <p:nvPr>
            <p:ph idx="1" type="body"/>
          </p:nvPr>
        </p:nvSpPr>
        <p:spPr>
          <a:xfrm>
            <a:off x="685801" y="2709052"/>
            <a:ext cx="6345301" cy="2362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/>
        </p:txBody>
      </p:sp>
      <p:sp>
        <p:nvSpPr>
          <p:cNvPr id="222" name="Google Shape;222;p28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8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28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685800" y="4106333"/>
            <a:ext cx="10394708" cy="5888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mpac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9"/>
          <p:cNvSpPr/>
          <p:nvPr>
            <p:ph idx="2" type="pic"/>
          </p:nvPr>
        </p:nvSpPr>
        <p:spPr>
          <a:xfrm>
            <a:off x="685801" y="685799"/>
            <a:ext cx="10392513" cy="3194903"/>
          </a:xfrm>
          <a:prstGeom prst="rect">
            <a:avLst/>
          </a:prstGeom>
          <a:noFill/>
          <a:ln cap="flat" cmpd="thinThick" w="571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28" name="Google Shape;228;p29"/>
          <p:cNvSpPr txBox="1"/>
          <p:nvPr>
            <p:ph idx="1" type="body"/>
          </p:nvPr>
        </p:nvSpPr>
        <p:spPr>
          <a:xfrm>
            <a:off x="685780" y="4702923"/>
            <a:ext cx="10394728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56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/>
        </p:txBody>
      </p:sp>
      <p:sp>
        <p:nvSpPr>
          <p:cNvPr id="229" name="Google Shape;229;p29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9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9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0"/>
          <p:cNvSpPr txBox="1"/>
          <p:nvPr>
            <p:ph type="title"/>
          </p:nvPr>
        </p:nvSpPr>
        <p:spPr>
          <a:xfrm>
            <a:off x="685801" y="685800"/>
            <a:ext cx="10396902" cy="31949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0"/>
          <p:cNvSpPr txBox="1"/>
          <p:nvPr>
            <p:ph idx="1" type="body"/>
          </p:nvPr>
        </p:nvSpPr>
        <p:spPr>
          <a:xfrm>
            <a:off x="685779" y="4106333"/>
            <a:ext cx="10394729" cy="12736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/>
        </p:txBody>
      </p:sp>
      <p:sp>
        <p:nvSpPr>
          <p:cNvPr id="235" name="Google Shape;235;p30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30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0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 txBox="1"/>
          <p:nvPr>
            <p:ph type="title"/>
          </p:nvPr>
        </p:nvSpPr>
        <p:spPr>
          <a:xfrm>
            <a:off x="1121732" y="685800"/>
            <a:ext cx="9525020" cy="29167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31"/>
          <p:cNvSpPr txBox="1"/>
          <p:nvPr>
            <p:ph idx="1" type="body"/>
          </p:nvPr>
        </p:nvSpPr>
        <p:spPr>
          <a:xfrm>
            <a:off x="1550264" y="3610032"/>
            <a:ext cx="8667956" cy="3777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/>
        </p:txBody>
      </p:sp>
      <p:sp>
        <p:nvSpPr>
          <p:cNvPr id="241" name="Google Shape;241;p31"/>
          <p:cNvSpPr txBox="1"/>
          <p:nvPr>
            <p:ph idx="2" type="body"/>
          </p:nvPr>
        </p:nvSpPr>
        <p:spPr>
          <a:xfrm>
            <a:off x="685801" y="4106334"/>
            <a:ext cx="10396882" cy="12682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/>
        </p:txBody>
      </p:sp>
      <p:sp>
        <p:nvSpPr>
          <p:cNvPr id="242" name="Google Shape;242;p31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1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1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5" name="Google Shape;245;p31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Impact"/>
              <a:buNone/>
            </a:pPr>
            <a:r>
              <a:rPr b="0" i="0" lang="en-US" sz="80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“</a:t>
            </a:r>
            <a:endParaRPr/>
          </a:p>
        </p:txBody>
      </p:sp>
      <p:sp>
        <p:nvSpPr>
          <p:cNvPr id="246" name="Google Shape;246;p31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Impact"/>
              <a:buNone/>
            </a:pPr>
            <a:r>
              <a:rPr b="0" i="0" lang="en-US" sz="80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27" name="Google Shape;2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type="title"/>
          </p:nvPr>
        </p:nvSpPr>
        <p:spPr>
          <a:xfrm>
            <a:off x="913774" y="828563"/>
            <a:ext cx="10351752" cy="273681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913774" y="3657457"/>
            <a:ext cx="10351752" cy="1368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/>
          <p:nvPr>
            <p:ph type="title"/>
          </p:nvPr>
        </p:nvSpPr>
        <p:spPr>
          <a:xfrm>
            <a:off x="685800" y="1723854"/>
            <a:ext cx="10394707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2"/>
          <p:cNvSpPr txBox="1"/>
          <p:nvPr>
            <p:ph idx="1" type="body"/>
          </p:nvPr>
        </p:nvSpPr>
        <p:spPr>
          <a:xfrm>
            <a:off x="685800" y="4247468"/>
            <a:ext cx="10394707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/>
        </p:txBody>
      </p:sp>
      <p:sp>
        <p:nvSpPr>
          <p:cNvPr id="250" name="Google Shape;250;p32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2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2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/>
          <p:nvPr>
            <p:ph type="title"/>
          </p:nvPr>
        </p:nvSpPr>
        <p:spPr>
          <a:xfrm>
            <a:off x="685802" y="685800"/>
            <a:ext cx="10394706" cy="11519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3"/>
          <p:cNvSpPr txBox="1"/>
          <p:nvPr>
            <p:ph idx="1" type="body"/>
          </p:nvPr>
        </p:nvSpPr>
        <p:spPr>
          <a:xfrm>
            <a:off x="685802" y="206339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4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9pPr>
          </a:lstStyle>
          <a:p/>
        </p:txBody>
      </p:sp>
      <p:sp>
        <p:nvSpPr>
          <p:cNvPr id="256" name="Google Shape;256;p33"/>
          <p:cNvSpPr txBox="1"/>
          <p:nvPr>
            <p:ph idx="2" type="body"/>
          </p:nvPr>
        </p:nvSpPr>
        <p:spPr>
          <a:xfrm>
            <a:off x="685802" y="2639658"/>
            <a:ext cx="3310128" cy="27349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/>
        </p:txBody>
      </p:sp>
      <p:sp>
        <p:nvSpPr>
          <p:cNvPr id="257" name="Google Shape;257;p33"/>
          <p:cNvSpPr txBox="1"/>
          <p:nvPr>
            <p:ph idx="3" type="body"/>
          </p:nvPr>
        </p:nvSpPr>
        <p:spPr>
          <a:xfrm>
            <a:off x="4234622" y="206339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4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9pPr>
          </a:lstStyle>
          <a:p/>
        </p:txBody>
      </p:sp>
      <p:sp>
        <p:nvSpPr>
          <p:cNvPr id="258" name="Google Shape;258;p33"/>
          <p:cNvSpPr txBox="1"/>
          <p:nvPr>
            <p:ph idx="4" type="body"/>
          </p:nvPr>
        </p:nvSpPr>
        <p:spPr>
          <a:xfrm>
            <a:off x="4234621" y="2639658"/>
            <a:ext cx="3310128" cy="27349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/>
        </p:txBody>
      </p:sp>
      <p:sp>
        <p:nvSpPr>
          <p:cNvPr id="259" name="Google Shape;259;p33"/>
          <p:cNvSpPr txBox="1"/>
          <p:nvPr>
            <p:ph idx="5" type="body"/>
          </p:nvPr>
        </p:nvSpPr>
        <p:spPr>
          <a:xfrm>
            <a:off x="7770380" y="206339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4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9pPr>
          </a:lstStyle>
          <a:p/>
        </p:txBody>
      </p:sp>
      <p:sp>
        <p:nvSpPr>
          <p:cNvPr id="260" name="Google Shape;260;p33"/>
          <p:cNvSpPr txBox="1"/>
          <p:nvPr>
            <p:ph idx="6" type="body"/>
          </p:nvPr>
        </p:nvSpPr>
        <p:spPr>
          <a:xfrm>
            <a:off x="7770380" y="2639658"/>
            <a:ext cx="3310128" cy="27349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/>
        </p:txBody>
      </p:sp>
      <p:sp>
        <p:nvSpPr>
          <p:cNvPr id="261" name="Google Shape;261;p33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33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33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 txBox="1"/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4"/>
          <p:cNvSpPr txBox="1"/>
          <p:nvPr>
            <p:ph idx="1" type="body"/>
          </p:nvPr>
        </p:nvSpPr>
        <p:spPr>
          <a:xfrm>
            <a:off x="691840" y="381302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20"/>
              <a:buNone/>
              <a:defRPr b="0" sz="22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9pPr>
          </a:lstStyle>
          <a:p/>
        </p:txBody>
      </p:sp>
      <p:sp>
        <p:nvSpPr>
          <p:cNvPr id="267" name="Google Shape;267;p34"/>
          <p:cNvSpPr/>
          <p:nvPr>
            <p:ph idx="2" type="pic"/>
          </p:nvPr>
        </p:nvSpPr>
        <p:spPr>
          <a:xfrm>
            <a:off x="685780" y="2063395"/>
            <a:ext cx="3310128" cy="1536725"/>
          </a:xfrm>
          <a:prstGeom prst="roundRect">
            <a:avLst>
              <a:gd fmla="val 0" name="adj"/>
            </a:avLst>
          </a:prstGeom>
          <a:noFill/>
          <a:ln cap="flat" cmpd="thinThick" w="571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8" name="Google Shape;268;p34"/>
          <p:cNvSpPr txBox="1"/>
          <p:nvPr>
            <p:ph idx="3" type="body"/>
          </p:nvPr>
        </p:nvSpPr>
        <p:spPr>
          <a:xfrm>
            <a:off x="691840" y="4389287"/>
            <a:ext cx="3310128" cy="9852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/>
        </p:txBody>
      </p:sp>
      <p:sp>
        <p:nvSpPr>
          <p:cNvPr id="269" name="Google Shape;269;p34"/>
          <p:cNvSpPr txBox="1"/>
          <p:nvPr>
            <p:ph idx="4" type="body"/>
          </p:nvPr>
        </p:nvSpPr>
        <p:spPr>
          <a:xfrm>
            <a:off x="4237410" y="381302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20"/>
              <a:buNone/>
              <a:defRPr b="0" sz="22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9pPr>
          </a:lstStyle>
          <a:p/>
        </p:txBody>
      </p:sp>
      <p:sp>
        <p:nvSpPr>
          <p:cNvPr id="270" name="Google Shape;270;p34"/>
          <p:cNvSpPr/>
          <p:nvPr>
            <p:ph idx="5" type="pic"/>
          </p:nvPr>
        </p:nvSpPr>
        <p:spPr>
          <a:xfrm>
            <a:off x="4235999" y="2063395"/>
            <a:ext cx="3310128" cy="1535237"/>
          </a:xfrm>
          <a:prstGeom prst="roundRect">
            <a:avLst>
              <a:gd fmla="val 0" name="adj"/>
            </a:avLst>
          </a:prstGeom>
          <a:noFill/>
          <a:ln cap="flat" cmpd="thinThick" w="571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71" name="Google Shape;271;p34"/>
          <p:cNvSpPr txBox="1"/>
          <p:nvPr>
            <p:ph idx="6" type="body"/>
          </p:nvPr>
        </p:nvSpPr>
        <p:spPr>
          <a:xfrm>
            <a:off x="4235999" y="4389286"/>
            <a:ext cx="3310128" cy="9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/>
        </p:txBody>
      </p:sp>
      <p:sp>
        <p:nvSpPr>
          <p:cNvPr id="272" name="Google Shape;272;p34"/>
          <p:cNvSpPr txBox="1"/>
          <p:nvPr>
            <p:ph idx="7" type="body"/>
          </p:nvPr>
        </p:nvSpPr>
        <p:spPr>
          <a:xfrm>
            <a:off x="7768944" y="381302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20"/>
              <a:buNone/>
              <a:defRPr b="0" sz="22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b="1" sz="1600"/>
            </a:lvl9pPr>
          </a:lstStyle>
          <a:p/>
        </p:txBody>
      </p:sp>
      <p:sp>
        <p:nvSpPr>
          <p:cNvPr id="273" name="Google Shape;273;p34"/>
          <p:cNvSpPr/>
          <p:nvPr>
            <p:ph idx="8" type="pic"/>
          </p:nvPr>
        </p:nvSpPr>
        <p:spPr>
          <a:xfrm>
            <a:off x="7768819" y="2063394"/>
            <a:ext cx="3310128" cy="1537196"/>
          </a:xfrm>
          <a:prstGeom prst="roundRect">
            <a:avLst>
              <a:gd fmla="val 0" name="adj"/>
            </a:avLst>
          </a:prstGeom>
          <a:noFill/>
          <a:ln cap="flat" cmpd="thinThick" w="571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74" name="Google Shape;274;p34"/>
          <p:cNvSpPr txBox="1"/>
          <p:nvPr>
            <p:ph idx="9" type="body"/>
          </p:nvPr>
        </p:nvSpPr>
        <p:spPr>
          <a:xfrm>
            <a:off x="7768819" y="4389284"/>
            <a:ext cx="3310128" cy="9853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/>
        </p:txBody>
      </p:sp>
      <p:sp>
        <p:nvSpPr>
          <p:cNvPr id="275" name="Google Shape;275;p34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34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34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/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35"/>
          <p:cNvSpPr txBox="1"/>
          <p:nvPr>
            <p:ph idx="1" type="body"/>
          </p:nvPr>
        </p:nvSpPr>
        <p:spPr>
          <a:xfrm rot="5400000">
            <a:off x="4227559" y="-1478362"/>
            <a:ext cx="3311190" cy="103947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148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indent="-41148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indent="-41148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indent="-41148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indent="-411479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indent="-411479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indent="-411479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indent="-411479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indent="-411479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/>
        </p:txBody>
      </p:sp>
      <p:sp>
        <p:nvSpPr>
          <p:cNvPr id="281" name="Google Shape;281;p35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35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35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6"/>
          <p:cNvSpPr txBox="1"/>
          <p:nvPr>
            <p:ph type="title"/>
          </p:nvPr>
        </p:nvSpPr>
        <p:spPr>
          <a:xfrm rot="5400000">
            <a:off x="7603792" y="1897870"/>
            <a:ext cx="4688785" cy="226464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36"/>
          <p:cNvSpPr txBox="1"/>
          <p:nvPr>
            <p:ph idx="1" type="body"/>
          </p:nvPr>
        </p:nvSpPr>
        <p:spPr>
          <a:xfrm rot="5400000">
            <a:off x="2293623" y="-922023"/>
            <a:ext cx="4688785" cy="79044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148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indent="-41148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indent="-41148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indent="-41148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indent="-411479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indent="-411479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indent="-411479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indent="-411479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indent="-411479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/>
        </p:txBody>
      </p:sp>
      <p:sp>
        <p:nvSpPr>
          <p:cNvPr id="287" name="Google Shape;287;p36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36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36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7"/>
          <p:cNvSpPr txBox="1"/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37"/>
          <p:cNvSpPr txBox="1"/>
          <p:nvPr>
            <p:ph idx="1" type="body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1148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indent="-41148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indent="-41148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indent="-41148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indent="-411479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indent="-411479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indent="-411479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indent="-411479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indent="-411479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/>
        </p:txBody>
      </p:sp>
      <p:sp>
        <p:nvSpPr>
          <p:cNvPr id="293" name="Google Shape;293;p37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37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37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9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ill Sans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39"/>
          <p:cNvSpPr txBox="1"/>
          <p:nvPr>
            <p:ph idx="1" type="subTitle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8" name="Google Shape;308;p39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39"/>
          <p:cNvSpPr txBox="1"/>
          <p:nvPr>
            <p:ph idx="11" type="ftr"/>
          </p:nvPr>
        </p:nvSpPr>
        <p:spPr>
          <a:xfrm>
            <a:off x="2416500" y="329307"/>
            <a:ext cx="49739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39"/>
          <p:cNvSpPr txBox="1"/>
          <p:nvPr>
            <p:ph idx="12" type="sldNum"/>
          </p:nvPr>
        </p:nvSpPr>
        <p:spPr>
          <a:xfrm>
            <a:off x="1437664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11" name="Google Shape;311;p39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40"/>
          <p:cNvSpPr txBox="1"/>
          <p:nvPr>
            <p:ph idx="1" type="body"/>
          </p:nvPr>
        </p:nvSpPr>
        <p:spPr>
          <a:xfrm>
            <a:off x="685800" y="2063396"/>
            <a:ext cx="10394707" cy="3311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15" name="Google Shape;315;p40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40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40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41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21" name="Google Shape;321;p41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41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41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24" name="Google Shape;324;p41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2"/>
          <p:cNvSpPr txBox="1"/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42"/>
          <p:cNvSpPr txBox="1"/>
          <p:nvPr>
            <p:ph idx="1" type="body"/>
          </p:nvPr>
        </p:nvSpPr>
        <p:spPr>
          <a:xfrm>
            <a:off x="1454239" y="3806195"/>
            <a:ext cx="8630446" cy="10129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9142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8" name="Google Shape;328;p42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42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42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31" name="Google Shape;331;p42"/>
          <p:cNvCxnSpPr/>
          <p:nvPr/>
        </p:nvCxnSpPr>
        <p:spPr>
          <a:xfrm>
            <a:off x="1454239" y="3804985"/>
            <a:ext cx="8630446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34" name="Google Shape;3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 txBox="1"/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913774" y="2367092"/>
            <a:ext cx="5106026" cy="342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6172200" y="2367092"/>
            <a:ext cx="5105400" cy="342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3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43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35" name="Google Shape;335;p43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36" name="Google Shape;336;p43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" name="Google Shape;337;p43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43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39" name="Google Shape;339;p43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4"/>
          <p:cNvSpPr txBox="1"/>
          <p:nvPr>
            <p:ph type="title"/>
          </p:nvPr>
        </p:nvSpPr>
        <p:spPr>
          <a:xfrm>
            <a:off x="1447191" y="804163"/>
            <a:ext cx="9607661" cy="1056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44"/>
          <p:cNvSpPr txBox="1"/>
          <p:nvPr>
            <p:ph idx="1" type="body"/>
          </p:nvPr>
        </p:nvSpPr>
        <p:spPr>
          <a:xfrm>
            <a:off x="1447191" y="2019549"/>
            <a:ext cx="4645152" cy="8019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43" name="Google Shape;343;p44"/>
          <p:cNvSpPr txBox="1"/>
          <p:nvPr>
            <p:ph idx="2" type="body"/>
          </p:nvPr>
        </p:nvSpPr>
        <p:spPr>
          <a:xfrm>
            <a:off x="1447191" y="2824269"/>
            <a:ext cx="4645152" cy="26444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44" name="Google Shape;344;p44"/>
          <p:cNvSpPr txBox="1"/>
          <p:nvPr>
            <p:ph idx="3" type="body"/>
          </p:nvPr>
        </p:nvSpPr>
        <p:spPr>
          <a:xfrm>
            <a:off x="6412362" y="2023003"/>
            <a:ext cx="4645152" cy="8022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45" name="Google Shape;345;p44"/>
          <p:cNvSpPr txBox="1"/>
          <p:nvPr>
            <p:ph idx="4" type="body"/>
          </p:nvPr>
        </p:nvSpPr>
        <p:spPr>
          <a:xfrm>
            <a:off x="6412362" y="2821491"/>
            <a:ext cx="4645152" cy="2637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46" name="Google Shape;346;p44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44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44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9" name="Google Shape;349;p44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5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45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45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45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55" name="Google Shape;355;p45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6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46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46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7"/>
          <p:cNvSpPr txBox="1"/>
          <p:nvPr>
            <p:ph type="title"/>
          </p:nvPr>
        </p:nvSpPr>
        <p:spPr>
          <a:xfrm>
            <a:off x="1444671" y="798973"/>
            <a:ext cx="3273099" cy="2247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47"/>
          <p:cNvSpPr txBox="1"/>
          <p:nvPr>
            <p:ph idx="1" type="body"/>
          </p:nvPr>
        </p:nvSpPr>
        <p:spPr>
          <a:xfrm>
            <a:off x="5043714" y="798974"/>
            <a:ext cx="6012470" cy="46588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63" name="Google Shape;363;p47"/>
          <p:cNvSpPr txBox="1"/>
          <p:nvPr>
            <p:ph idx="2" type="body"/>
          </p:nvPr>
        </p:nvSpPr>
        <p:spPr>
          <a:xfrm>
            <a:off x="1444671" y="3205491"/>
            <a:ext cx="3275013" cy="22481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4" name="Google Shape;364;p47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47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47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67" name="Google Shape;367;p47"/>
          <p:cNvCxnSpPr/>
          <p:nvPr/>
        </p:nvCxnSpPr>
        <p:spPr>
          <a:xfrm>
            <a:off x="1448280" y="3205491"/>
            <a:ext cx="326949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4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370" name="Google Shape;370;p48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72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2" name="Google Shape;372;p48"/>
          <p:cNvSpPr txBox="1"/>
          <p:nvPr>
            <p:ph type="title"/>
          </p:nvPr>
        </p:nvSpPr>
        <p:spPr>
          <a:xfrm>
            <a:off x="1451206" y="1129513"/>
            <a:ext cx="5532328" cy="18305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3" name="Google Shape;373;p48"/>
          <p:cNvSpPr/>
          <p:nvPr>
            <p:ph idx="2" type="pic"/>
          </p:nvPr>
        </p:nvSpPr>
        <p:spPr>
          <a:xfrm>
            <a:off x="8124389" y="1122542"/>
            <a:ext cx="2791171" cy="386632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374" name="Google Shape;374;p48"/>
          <p:cNvSpPr txBox="1"/>
          <p:nvPr>
            <p:ph idx="1" type="body"/>
          </p:nvPr>
        </p:nvSpPr>
        <p:spPr>
          <a:xfrm>
            <a:off x="1450329" y="3145992"/>
            <a:ext cx="5524404" cy="2003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5" name="Google Shape;375;p48"/>
          <p:cNvSpPr txBox="1"/>
          <p:nvPr>
            <p:ph idx="10" type="dt"/>
          </p:nvPr>
        </p:nvSpPr>
        <p:spPr>
          <a:xfrm>
            <a:off x="1447382" y="5469856"/>
            <a:ext cx="5527351" cy="3201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48"/>
          <p:cNvSpPr txBox="1"/>
          <p:nvPr>
            <p:ph idx="11" type="ftr"/>
          </p:nvPr>
        </p:nvSpPr>
        <p:spPr>
          <a:xfrm>
            <a:off x="1447382" y="318640"/>
            <a:ext cx="5541004" cy="3209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48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78" name="Google Shape;378;p48"/>
          <p:cNvCxnSpPr/>
          <p:nvPr/>
        </p:nvCxnSpPr>
        <p:spPr>
          <a:xfrm>
            <a:off x="1447382" y="3143605"/>
            <a:ext cx="5527351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9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49"/>
          <p:cNvSpPr txBox="1"/>
          <p:nvPr>
            <p:ph idx="1" type="body"/>
          </p:nvPr>
        </p:nvSpPr>
        <p:spPr>
          <a:xfrm rot="5400000">
            <a:off x="4527910" y="-1060599"/>
            <a:ext cx="3450613" cy="960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82" name="Google Shape;382;p49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49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49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85" name="Google Shape;385;p49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0"/>
          <p:cNvSpPr txBox="1"/>
          <p:nvPr>
            <p:ph type="title"/>
          </p:nvPr>
        </p:nvSpPr>
        <p:spPr>
          <a:xfrm rot="5400000">
            <a:off x="7917038" y="2321047"/>
            <a:ext cx="4659889" cy="1615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50"/>
          <p:cNvSpPr txBox="1"/>
          <p:nvPr>
            <p:ph idx="1" type="body"/>
          </p:nvPr>
        </p:nvSpPr>
        <p:spPr>
          <a:xfrm rot="5400000">
            <a:off x="3029143" y="-785498"/>
            <a:ext cx="4659889" cy="7828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89" name="Google Shape;389;p50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50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50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92" name="Google Shape;392;p50"/>
          <p:cNvCxnSpPr/>
          <p:nvPr/>
        </p:nvCxnSpPr>
        <p:spPr>
          <a:xfrm>
            <a:off x="9439111" y="798973"/>
            <a:ext cx="0" cy="4659889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01" name="Google Shape;401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4242851"/>
            <a:ext cx="8968084" cy="2759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02" name="Google Shape;402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11716" y="4243845"/>
            <a:ext cx="3077108" cy="27694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52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52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2"/>
          <p:cNvSpPr txBox="1"/>
          <p:nvPr>
            <p:ph type="ctrTitle"/>
          </p:nvPr>
        </p:nvSpPr>
        <p:spPr>
          <a:xfrm>
            <a:off x="680322" y="2733709"/>
            <a:ext cx="8144134" cy="13730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52"/>
          <p:cNvSpPr txBox="1"/>
          <p:nvPr>
            <p:ph idx="1" type="subTitle"/>
          </p:nvPr>
        </p:nvSpPr>
        <p:spPr>
          <a:xfrm>
            <a:off x="680322" y="4394039"/>
            <a:ext cx="8144134" cy="111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407" name="Google Shape;407;p52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52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52"/>
          <p:cNvSpPr txBox="1"/>
          <p:nvPr>
            <p:ph idx="12" type="sldNum"/>
          </p:nvPr>
        </p:nvSpPr>
        <p:spPr>
          <a:xfrm>
            <a:off x="9255346" y="2750337"/>
            <a:ext cx="1171888" cy="13564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11" name="Google Shape;411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12" name="Google Shape;412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53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53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53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53"/>
          <p:cNvSpPr txBox="1"/>
          <p:nvPr>
            <p:ph idx="1" type="body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7" name="Google Shape;417;p53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8" name="Google Shape;418;p53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53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42" name="Google Shape;4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6"/>
          <p:cNvSpPr txBox="1"/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1146328" y="2371018"/>
            <a:ext cx="4873474" cy="6799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  <a:defRPr b="0" sz="26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2" type="body"/>
          </p:nvPr>
        </p:nvSpPr>
        <p:spPr>
          <a:xfrm>
            <a:off x="913774" y="3051012"/>
            <a:ext cx="5106027" cy="274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3" type="body"/>
          </p:nvPr>
        </p:nvSpPr>
        <p:spPr>
          <a:xfrm>
            <a:off x="6396423" y="2371018"/>
            <a:ext cx="4881804" cy="6799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  <a:defRPr b="0" sz="26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6"/>
          <p:cNvSpPr txBox="1"/>
          <p:nvPr>
            <p:ph idx="4" type="body"/>
          </p:nvPr>
        </p:nvSpPr>
        <p:spPr>
          <a:xfrm>
            <a:off x="6172200" y="3051012"/>
            <a:ext cx="5105401" cy="274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21" name="Google Shape;421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4086907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22" name="Google Shape;422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4" y="4087901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54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54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54"/>
          <p:cNvSpPr txBox="1"/>
          <p:nvPr>
            <p:ph type="title"/>
          </p:nvPr>
        </p:nvSpPr>
        <p:spPr>
          <a:xfrm>
            <a:off x="680322" y="2869895"/>
            <a:ext cx="9613860" cy="1090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54"/>
          <p:cNvSpPr txBox="1"/>
          <p:nvPr>
            <p:ph idx="1" type="body"/>
          </p:nvPr>
        </p:nvSpPr>
        <p:spPr>
          <a:xfrm>
            <a:off x="680322" y="4232171"/>
            <a:ext cx="9613860" cy="1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7" name="Google Shape;427;p54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54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54"/>
          <p:cNvSpPr txBox="1"/>
          <p:nvPr>
            <p:ph idx="12" type="sldNum"/>
          </p:nvPr>
        </p:nvSpPr>
        <p:spPr>
          <a:xfrm>
            <a:off x="10729455" y="286989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31" name="Google Shape;431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32" name="Google Shape;432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5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5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55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6" name="Google Shape;436;p55"/>
          <p:cNvSpPr txBox="1"/>
          <p:nvPr>
            <p:ph idx="1" type="body"/>
          </p:nvPr>
        </p:nvSpPr>
        <p:spPr>
          <a:xfrm>
            <a:off x="680320" y="2336873"/>
            <a:ext cx="4698358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7" name="Google Shape;437;p55"/>
          <p:cNvSpPr txBox="1"/>
          <p:nvPr>
            <p:ph idx="2" type="body"/>
          </p:nvPr>
        </p:nvSpPr>
        <p:spPr>
          <a:xfrm>
            <a:off x="5594123" y="2336873"/>
            <a:ext cx="4700058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8" name="Google Shape;438;p55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9" name="Google Shape;439;p55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0" name="Google Shape;440;p55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42" name="Google Shape;442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43" name="Google Shape;443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5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5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56"/>
          <p:cNvSpPr txBox="1"/>
          <p:nvPr>
            <p:ph type="title"/>
          </p:nvPr>
        </p:nvSpPr>
        <p:spPr>
          <a:xfrm>
            <a:off x="680319" y="753229"/>
            <a:ext cx="9613863" cy="1080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7" name="Google Shape;447;p56"/>
          <p:cNvSpPr txBox="1"/>
          <p:nvPr>
            <p:ph idx="1" type="body"/>
          </p:nvPr>
        </p:nvSpPr>
        <p:spPr>
          <a:xfrm>
            <a:off x="906350" y="2336873"/>
            <a:ext cx="4472327" cy="6931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8" name="Google Shape;448;p56"/>
          <p:cNvSpPr txBox="1"/>
          <p:nvPr>
            <p:ph idx="2" type="body"/>
          </p:nvPr>
        </p:nvSpPr>
        <p:spPr>
          <a:xfrm>
            <a:off x="680322" y="3030008"/>
            <a:ext cx="4698355" cy="29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9" name="Google Shape;449;p56"/>
          <p:cNvSpPr txBox="1"/>
          <p:nvPr>
            <p:ph idx="3" type="body"/>
          </p:nvPr>
        </p:nvSpPr>
        <p:spPr>
          <a:xfrm>
            <a:off x="5820154" y="2336873"/>
            <a:ext cx="4474028" cy="6920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0" name="Google Shape;450;p56"/>
          <p:cNvSpPr txBox="1"/>
          <p:nvPr>
            <p:ph idx="4" type="body"/>
          </p:nvPr>
        </p:nvSpPr>
        <p:spPr>
          <a:xfrm>
            <a:off x="5594123" y="3030008"/>
            <a:ext cx="4700059" cy="2906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1" name="Google Shape;451;p56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2" name="Google Shape;452;p56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" name="Google Shape;453;p56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55" name="Google Shape;455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56" name="Google Shape;45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5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5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57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0" name="Google Shape;460;p57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1" name="Google Shape;461;p57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2" name="Google Shape;462;p57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Short.png" id="464" name="Google Shape;464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5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58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58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58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70" name="Google Shape;470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71" name="Google Shape;471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5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5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59"/>
          <p:cNvSpPr txBox="1"/>
          <p:nvPr>
            <p:ph type="title"/>
          </p:nvPr>
        </p:nvSpPr>
        <p:spPr>
          <a:xfrm>
            <a:off x="680321" y="753227"/>
            <a:ext cx="9613859" cy="10809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5" name="Google Shape;475;p59"/>
          <p:cNvSpPr txBox="1"/>
          <p:nvPr>
            <p:ph idx="1" type="body"/>
          </p:nvPr>
        </p:nvSpPr>
        <p:spPr>
          <a:xfrm>
            <a:off x="4685846" y="2336873"/>
            <a:ext cx="5608336" cy="3599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6" name="Google Shape;476;p59"/>
          <p:cNvSpPr txBox="1"/>
          <p:nvPr>
            <p:ph idx="2" type="body"/>
          </p:nvPr>
        </p:nvSpPr>
        <p:spPr>
          <a:xfrm>
            <a:off x="680322" y="2336872"/>
            <a:ext cx="3790078" cy="35993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77" name="Google Shape;477;p59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8" name="Google Shape;478;p59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9" name="Google Shape;479;p59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81" name="Google Shape;481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82" name="Google Shape;48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60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6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60"/>
          <p:cNvSpPr txBox="1"/>
          <p:nvPr>
            <p:ph type="title"/>
          </p:nvPr>
        </p:nvSpPr>
        <p:spPr>
          <a:xfrm>
            <a:off x="680323" y="753228"/>
            <a:ext cx="9613857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6" name="Google Shape;486;p60"/>
          <p:cNvSpPr/>
          <p:nvPr>
            <p:ph idx="2" type="pic"/>
          </p:nvPr>
        </p:nvSpPr>
        <p:spPr>
          <a:xfrm>
            <a:off x="4868333" y="2336874"/>
            <a:ext cx="5425849" cy="3599312"/>
          </a:xfrm>
          <a:prstGeom prst="rect">
            <a:avLst/>
          </a:prstGeom>
          <a:noFill/>
          <a:ln>
            <a:noFill/>
          </a:ln>
          <a:effectLst>
            <a:outerShdw blurRad="76200" rotWithShape="0" algn="tl" dir="5040000" dist="63500">
              <a:srgbClr val="000000">
                <a:alpha val="40784"/>
              </a:srgbClr>
            </a:outerShdw>
          </a:effectLst>
        </p:spPr>
      </p:sp>
      <p:sp>
        <p:nvSpPr>
          <p:cNvPr id="487" name="Google Shape;487;p60"/>
          <p:cNvSpPr txBox="1"/>
          <p:nvPr>
            <p:ph idx="1" type="body"/>
          </p:nvPr>
        </p:nvSpPr>
        <p:spPr>
          <a:xfrm>
            <a:off x="680323" y="2336873"/>
            <a:ext cx="3876256" cy="35993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88" name="Google Shape;488;p60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60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0" name="Google Shape;490;p60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492" name="Google Shape;492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493" name="Google Shape;493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61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6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61"/>
          <p:cNvSpPr txBox="1"/>
          <p:nvPr>
            <p:ph type="title"/>
          </p:nvPr>
        </p:nvSpPr>
        <p:spPr>
          <a:xfrm>
            <a:off x="680322" y="4711616"/>
            <a:ext cx="9613859" cy="453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rebuchet M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61"/>
          <p:cNvSpPr/>
          <p:nvPr>
            <p:ph idx="2" type="pic"/>
          </p:nvPr>
        </p:nvSpPr>
        <p:spPr>
          <a:xfrm>
            <a:off x="680322" y="609597"/>
            <a:ext cx="9613859" cy="3589575"/>
          </a:xfrm>
          <a:prstGeom prst="rect">
            <a:avLst/>
          </a:prstGeom>
          <a:noFill/>
          <a:ln>
            <a:noFill/>
          </a:ln>
          <a:effectLst>
            <a:outerShdw blurRad="76200" rotWithShape="0" algn="tl" dir="5040000" dist="63500">
              <a:srgbClr val="000000">
                <a:alpha val="40784"/>
              </a:srgbClr>
            </a:outerShdw>
          </a:effectLst>
        </p:spPr>
      </p:sp>
      <p:sp>
        <p:nvSpPr>
          <p:cNvPr id="498" name="Google Shape;498;p61"/>
          <p:cNvSpPr txBox="1"/>
          <p:nvPr>
            <p:ph idx="1" type="body"/>
          </p:nvPr>
        </p:nvSpPr>
        <p:spPr>
          <a:xfrm>
            <a:off x="680319" y="5169583"/>
            <a:ext cx="9613862" cy="6229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99" name="Google Shape;499;p61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0" name="Google Shape;500;p61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61"/>
          <p:cNvSpPr txBox="1"/>
          <p:nvPr>
            <p:ph idx="12" type="sldNum"/>
          </p:nvPr>
        </p:nvSpPr>
        <p:spPr>
          <a:xfrm>
            <a:off x="10729455" y="4711309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503" name="Google Shape;503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504" name="Google Shape;504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62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62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62"/>
          <p:cNvSpPr txBox="1"/>
          <p:nvPr>
            <p:ph type="title"/>
          </p:nvPr>
        </p:nvSpPr>
        <p:spPr>
          <a:xfrm>
            <a:off x="680322" y="609597"/>
            <a:ext cx="9613858" cy="3592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62"/>
          <p:cNvSpPr txBox="1"/>
          <p:nvPr>
            <p:ph idx="1" type="body"/>
          </p:nvPr>
        </p:nvSpPr>
        <p:spPr>
          <a:xfrm>
            <a:off x="680322" y="4711615"/>
            <a:ext cx="9613859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09" name="Google Shape;509;p62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0" name="Google Shape;510;p62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62"/>
          <p:cNvSpPr txBox="1"/>
          <p:nvPr>
            <p:ph idx="12" type="sldNum"/>
          </p:nvPr>
        </p:nvSpPr>
        <p:spPr>
          <a:xfrm>
            <a:off x="10729455" y="471161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513" name="Google Shape;513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514" name="Google Shape;514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515" name="Google Shape;515;p6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63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63"/>
          <p:cNvSpPr txBox="1"/>
          <p:nvPr>
            <p:ph type="title"/>
          </p:nvPr>
        </p:nvSpPr>
        <p:spPr>
          <a:xfrm>
            <a:off x="1127856" y="609598"/>
            <a:ext cx="8718877" cy="3036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8" name="Google Shape;518;p63"/>
          <p:cNvSpPr txBox="1"/>
          <p:nvPr>
            <p:ph idx="1" type="body"/>
          </p:nvPr>
        </p:nvSpPr>
        <p:spPr>
          <a:xfrm>
            <a:off x="1402288" y="3653379"/>
            <a:ext cx="815657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19" name="Google Shape;519;p63"/>
          <p:cNvSpPr txBox="1"/>
          <p:nvPr>
            <p:ph idx="2" type="body"/>
          </p:nvPr>
        </p:nvSpPr>
        <p:spPr>
          <a:xfrm>
            <a:off x="680322" y="4711615"/>
            <a:ext cx="9613859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20" name="Google Shape;520;p63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63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2" name="Google Shape;522;p63"/>
          <p:cNvSpPr txBox="1"/>
          <p:nvPr>
            <p:ph idx="12" type="sldNum"/>
          </p:nvPr>
        </p:nvSpPr>
        <p:spPr>
          <a:xfrm>
            <a:off x="10729455" y="470992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3" name="Google Shape;523;p63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Trebuchet MS"/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“</a:t>
            </a:r>
            <a:endParaRPr/>
          </a:p>
        </p:txBody>
      </p:sp>
      <p:sp>
        <p:nvSpPr>
          <p:cNvPr id="524" name="Google Shape;524;p63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Trebuchet MS"/>
              <a:buNone/>
            </a:pPr>
            <a:r>
              <a:rPr b="0" i="0" lang="en-US" sz="72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52" name="Google Shape;5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 txBox="1"/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526" name="Google Shape;526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527" name="Google Shape;527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64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6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4"/>
          <p:cNvSpPr txBox="1"/>
          <p:nvPr>
            <p:ph type="title"/>
          </p:nvPr>
        </p:nvSpPr>
        <p:spPr>
          <a:xfrm>
            <a:off x="680319" y="4711615"/>
            <a:ext cx="9613862" cy="5885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1" name="Google Shape;531;p64"/>
          <p:cNvSpPr txBox="1"/>
          <p:nvPr>
            <p:ph idx="1" type="body"/>
          </p:nvPr>
        </p:nvSpPr>
        <p:spPr>
          <a:xfrm>
            <a:off x="680320" y="5300149"/>
            <a:ext cx="9613862" cy="5022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32" name="Google Shape;532;p64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64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64"/>
          <p:cNvSpPr txBox="1"/>
          <p:nvPr>
            <p:ph idx="12" type="sldNum"/>
          </p:nvPr>
        </p:nvSpPr>
        <p:spPr>
          <a:xfrm>
            <a:off x="10729455" y="470992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536" name="Google Shape;536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537" name="Google Shape;537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6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65"/>
          <p:cNvSpPr txBox="1"/>
          <p:nvPr>
            <p:ph type="title"/>
          </p:nvPr>
        </p:nvSpPr>
        <p:spPr>
          <a:xfrm>
            <a:off x="669222" y="753228"/>
            <a:ext cx="9624960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65"/>
          <p:cNvSpPr txBox="1"/>
          <p:nvPr>
            <p:ph idx="1" type="body"/>
          </p:nvPr>
        </p:nvSpPr>
        <p:spPr>
          <a:xfrm>
            <a:off x="660946" y="2336873"/>
            <a:ext cx="307003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2" name="Google Shape;542;p65"/>
          <p:cNvSpPr txBox="1"/>
          <p:nvPr>
            <p:ph idx="2" type="body"/>
          </p:nvPr>
        </p:nvSpPr>
        <p:spPr>
          <a:xfrm>
            <a:off x="680322" y="3022673"/>
            <a:ext cx="3049702" cy="2913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3" name="Google Shape;543;p65"/>
          <p:cNvSpPr txBox="1"/>
          <p:nvPr>
            <p:ph idx="3" type="body"/>
          </p:nvPr>
        </p:nvSpPr>
        <p:spPr>
          <a:xfrm>
            <a:off x="3956025" y="2336873"/>
            <a:ext cx="3063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4" name="Google Shape;544;p65"/>
          <p:cNvSpPr txBox="1"/>
          <p:nvPr>
            <p:ph idx="4" type="body"/>
          </p:nvPr>
        </p:nvSpPr>
        <p:spPr>
          <a:xfrm>
            <a:off x="3945470" y="3022673"/>
            <a:ext cx="3063240" cy="2913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5" name="Google Shape;545;p65"/>
          <p:cNvSpPr txBox="1"/>
          <p:nvPr>
            <p:ph idx="5" type="body"/>
          </p:nvPr>
        </p:nvSpPr>
        <p:spPr>
          <a:xfrm>
            <a:off x="7224156" y="2336873"/>
            <a:ext cx="30700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6" name="Google Shape;546;p65"/>
          <p:cNvSpPr txBox="1"/>
          <p:nvPr>
            <p:ph idx="6" type="body"/>
          </p:nvPr>
        </p:nvSpPr>
        <p:spPr>
          <a:xfrm>
            <a:off x="7224156" y="3022673"/>
            <a:ext cx="3070025" cy="2913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47" name="Google Shape;547;p65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65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9" name="Google Shape;549;p65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551" name="Google Shape;551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552" name="Google Shape;552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6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6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66"/>
          <p:cNvSpPr txBox="1"/>
          <p:nvPr>
            <p:ph type="title"/>
          </p:nvPr>
        </p:nvSpPr>
        <p:spPr>
          <a:xfrm>
            <a:off x="680322" y="753228"/>
            <a:ext cx="9613860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66"/>
          <p:cNvSpPr txBox="1"/>
          <p:nvPr>
            <p:ph idx="1" type="body"/>
          </p:nvPr>
        </p:nvSpPr>
        <p:spPr>
          <a:xfrm>
            <a:off x="680318" y="4297503"/>
            <a:ext cx="304970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7" name="Google Shape;557;p66"/>
          <p:cNvSpPr/>
          <p:nvPr>
            <p:ph idx="2" type="pic"/>
          </p:nvPr>
        </p:nvSpPr>
        <p:spPr>
          <a:xfrm>
            <a:off x="680318" y="2336873"/>
            <a:ext cx="3049705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558" name="Google Shape;558;p66"/>
          <p:cNvSpPr txBox="1"/>
          <p:nvPr>
            <p:ph idx="3" type="body"/>
          </p:nvPr>
        </p:nvSpPr>
        <p:spPr>
          <a:xfrm>
            <a:off x="680318" y="4873765"/>
            <a:ext cx="3049705" cy="1062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59" name="Google Shape;559;p66"/>
          <p:cNvSpPr txBox="1"/>
          <p:nvPr>
            <p:ph idx="4" type="body"/>
          </p:nvPr>
        </p:nvSpPr>
        <p:spPr>
          <a:xfrm>
            <a:off x="3945471" y="4297503"/>
            <a:ext cx="3063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0" name="Google Shape;560;p66"/>
          <p:cNvSpPr/>
          <p:nvPr>
            <p:ph idx="5" type="pic"/>
          </p:nvPr>
        </p:nvSpPr>
        <p:spPr>
          <a:xfrm>
            <a:off x="3945470" y="2336873"/>
            <a:ext cx="3063240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561" name="Google Shape;561;p66"/>
          <p:cNvSpPr txBox="1"/>
          <p:nvPr>
            <p:ph idx="6" type="body"/>
          </p:nvPr>
        </p:nvSpPr>
        <p:spPr>
          <a:xfrm>
            <a:off x="3944117" y="4873764"/>
            <a:ext cx="3067297" cy="1062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62" name="Google Shape;562;p66"/>
          <p:cNvSpPr txBox="1"/>
          <p:nvPr>
            <p:ph idx="7" type="body"/>
          </p:nvPr>
        </p:nvSpPr>
        <p:spPr>
          <a:xfrm>
            <a:off x="7230678" y="4297503"/>
            <a:ext cx="306350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3" name="Google Shape;563;p66"/>
          <p:cNvSpPr/>
          <p:nvPr>
            <p:ph idx="8" type="pic"/>
          </p:nvPr>
        </p:nvSpPr>
        <p:spPr>
          <a:xfrm>
            <a:off x="7230677" y="2336873"/>
            <a:ext cx="3063505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564" name="Google Shape;564;p66"/>
          <p:cNvSpPr txBox="1"/>
          <p:nvPr>
            <p:ph idx="9" type="body"/>
          </p:nvPr>
        </p:nvSpPr>
        <p:spPr>
          <a:xfrm>
            <a:off x="7230553" y="4873762"/>
            <a:ext cx="3067563" cy="10624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65" name="Google Shape;565;p66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66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66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D-ShadowLong.png" id="569" name="Google Shape;569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D-ShadowShort.png" id="570" name="Google Shape;570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6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6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67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67"/>
          <p:cNvSpPr txBox="1"/>
          <p:nvPr>
            <p:ph idx="1" type="body"/>
          </p:nvPr>
        </p:nvSpPr>
        <p:spPr>
          <a:xfrm rot="5400000">
            <a:off x="3687594" y="-670400"/>
            <a:ext cx="3599316" cy="96138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5" name="Google Shape;575;p67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67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7" name="Google Shape;577;p67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8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68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68"/>
          <p:cNvSpPr txBox="1"/>
          <p:nvPr>
            <p:ph type="title"/>
          </p:nvPr>
        </p:nvSpPr>
        <p:spPr>
          <a:xfrm rot="5400000">
            <a:off x="8489252" y="2249576"/>
            <a:ext cx="4353760" cy="10738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68"/>
          <p:cNvSpPr txBox="1"/>
          <p:nvPr>
            <p:ph idx="1" type="body"/>
          </p:nvPr>
        </p:nvSpPr>
        <p:spPr>
          <a:xfrm rot="5400000">
            <a:off x="2452030" y="-1162110"/>
            <a:ext cx="5326589" cy="88700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3" name="Google Shape;583;p68"/>
          <p:cNvSpPr txBox="1"/>
          <p:nvPr>
            <p:ph idx="10" type="dt"/>
          </p:nvPr>
        </p:nvSpPr>
        <p:spPr>
          <a:xfrm>
            <a:off x="6807126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4" name="Google Shape;584;p68"/>
          <p:cNvSpPr txBox="1"/>
          <p:nvPr>
            <p:ph idx="11" type="ftr"/>
          </p:nvPr>
        </p:nvSpPr>
        <p:spPr>
          <a:xfrm>
            <a:off x="680321" y="5936188"/>
            <a:ext cx="61268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68"/>
          <p:cNvSpPr txBox="1"/>
          <p:nvPr>
            <p:ph idx="12" type="sldNum"/>
          </p:nvPr>
        </p:nvSpPr>
        <p:spPr>
          <a:xfrm>
            <a:off x="10097550" y="5398633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algn="ctr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0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6200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70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rotWithShape="1">
            <a:blip r:embed="rId3">
              <a:alphaModFix amt="85000"/>
            </a:blip>
            <a:tile algn="ctr" flip="xy" tx="0" sx="92000" ty="-7175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70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rotWithShape="1">
            <a:blip r:embed="rId4">
              <a:alphaModFix amt="85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" name="Google Shape;599;p70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600" name="Google Shape;600;p7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5">
                <a:alphaModFix/>
              </a:blip>
              <a:tile algn="tl" flip="none" tx="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70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2" name="Google Shape;602;p70"/>
          <p:cNvSpPr txBox="1"/>
          <p:nvPr>
            <p:ph type="ctrTitle"/>
          </p:nvPr>
        </p:nvSpPr>
        <p:spPr>
          <a:xfrm>
            <a:off x="1051560" y="1432223"/>
            <a:ext cx="9966960" cy="30358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ckwell"/>
              <a:buNone/>
              <a:defRPr sz="9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3" name="Google Shape;603;p70"/>
          <p:cNvSpPr txBox="1"/>
          <p:nvPr>
            <p:ph idx="1" type="subTitle"/>
          </p:nvPr>
        </p:nvSpPr>
        <p:spPr>
          <a:xfrm>
            <a:off x="1069848" y="4389120"/>
            <a:ext cx="7891272" cy="1069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70"/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7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700"/>
              <a:buNone/>
              <a:defRPr sz="2000"/>
            </a:lvl9pPr>
          </a:lstStyle>
          <a:p/>
        </p:txBody>
      </p:sp>
      <p:sp>
        <p:nvSpPr>
          <p:cNvPr id="604" name="Google Shape;604;p70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70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6" name="Google Shape;606;p70"/>
          <p:cNvSpPr txBox="1"/>
          <p:nvPr>
            <p:ph idx="12" type="sldNum"/>
          </p:nvPr>
        </p:nvSpPr>
        <p:spPr>
          <a:xfrm>
            <a:off x="9592733" y="4289334"/>
            <a:ext cx="1193868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71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71"/>
          <p:cNvSpPr txBox="1"/>
          <p:nvPr>
            <p:ph idx="1" type="body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610" name="Google Shape;610;p71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71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2" name="Google Shape;612;p71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2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72"/>
          <p:cNvSpPr txBox="1"/>
          <p:nvPr>
            <p:ph type="title"/>
          </p:nvPr>
        </p:nvSpPr>
        <p:spPr>
          <a:xfrm>
            <a:off x="2167128" y="1225296"/>
            <a:ext cx="9281160" cy="3520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0"/>
              <a:buFont typeface="Rockwell"/>
              <a:buNone/>
              <a:defRPr b="0"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72"/>
          <p:cNvSpPr txBox="1"/>
          <p:nvPr>
            <p:ph idx="1" type="body"/>
          </p:nvPr>
        </p:nvSpPr>
        <p:spPr>
          <a:xfrm>
            <a:off x="2165774" y="5020056"/>
            <a:ext cx="905256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19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17" name="Google Shape;617;p72"/>
          <p:cNvSpPr txBox="1"/>
          <p:nvPr>
            <p:ph idx="10" type="dt"/>
          </p:nvPr>
        </p:nvSpPr>
        <p:spPr>
          <a:xfrm>
            <a:off x="8593667" y="6272784"/>
            <a:ext cx="2644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72"/>
          <p:cNvSpPr txBox="1"/>
          <p:nvPr>
            <p:ph idx="11" type="ftr"/>
          </p:nvPr>
        </p:nvSpPr>
        <p:spPr>
          <a:xfrm>
            <a:off x="2182708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19" name="Google Shape;619;p72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620" name="Google Shape;620;p72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72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2" name="Google Shape;622;p72"/>
          <p:cNvSpPr txBox="1"/>
          <p:nvPr>
            <p:ph idx="12" type="sldNum"/>
          </p:nvPr>
        </p:nvSpPr>
        <p:spPr>
          <a:xfrm>
            <a:off x="843702" y="2506133"/>
            <a:ext cx="1188298" cy="720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algn="ctr">
              <a:spcBef>
                <a:spcPts val="0"/>
              </a:spcBef>
              <a:buNone/>
              <a:defRPr b="1" i="0" sz="28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73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5" name="Google Shape;625;p73"/>
          <p:cNvSpPr txBox="1"/>
          <p:nvPr>
            <p:ph idx="1" type="body"/>
          </p:nvPr>
        </p:nvSpPr>
        <p:spPr>
          <a:xfrm>
            <a:off x="1069848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626" name="Google Shape;626;p73"/>
          <p:cNvSpPr txBox="1"/>
          <p:nvPr>
            <p:ph idx="2" type="body"/>
          </p:nvPr>
        </p:nvSpPr>
        <p:spPr>
          <a:xfrm>
            <a:off x="6364224" y="2194560"/>
            <a:ext cx="4754880" cy="3977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627" name="Google Shape;627;p73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8" name="Google Shape;628;p73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9" name="Google Shape;629;p73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74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2" name="Google Shape;632;p74"/>
          <p:cNvSpPr txBox="1"/>
          <p:nvPr>
            <p:ph idx="1" type="body"/>
          </p:nvPr>
        </p:nvSpPr>
        <p:spPr>
          <a:xfrm>
            <a:off x="1066800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b="1" sz="20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b="1" sz="1600"/>
            </a:lvl9pPr>
          </a:lstStyle>
          <a:p/>
        </p:txBody>
      </p:sp>
      <p:sp>
        <p:nvSpPr>
          <p:cNvPr id="633" name="Google Shape;633;p74"/>
          <p:cNvSpPr txBox="1"/>
          <p:nvPr>
            <p:ph idx="2" type="body"/>
          </p:nvPr>
        </p:nvSpPr>
        <p:spPr>
          <a:xfrm>
            <a:off x="1069848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634" name="Google Shape;634;p74"/>
          <p:cNvSpPr txBox="1"/>
          <p:nvPr>
            <p:ph idx="3" type="body"/>
          </p:nvPr>
        </p:nvSpPr>
        <p:spPr>
          <a:xfrm>
            <a:off x="6364224" y="2048256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  <a:defRPr b="1" sz="20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7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None/>
              <a:defRPr b="1" sz="1600"/>
            </a:lvl9pPr>
          </a:lstStyle>
          <a:p/>
        </p:txBody>
      </p:sp>
      <p:sp>
        <p:nvSpPr>
          <p:cNvPr id="635" name="Google Shape;635;p74"/>
          <p:cNvSpPr txBox="1"/>
          <p:nvPr>
            <p:ph idx="4" type="body"/>
          </p:nvPr>
        </p:nvSpPr>
        <p:spPr>
          <a:xfrm>
            <a:off x="6364224" y="2743200"/>
            <a:ext cx="475488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636" name="Google Shape;636;p74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74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74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58" name="Google Shape;58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8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75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1" name="Google Shape;641;p75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75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3" name="Google Shape;643;p75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76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76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76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7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2">
              <a:alphaModFix amt="60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77"/>
          <p:cNvSpPr txBox="1"/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ckwel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77"/>
          <p:cNvSpPr txBox="1"/>
          <p:nvPr>
            <p:ph idx="1" type="body"/>
          </p:nvPr>
        </p:nvSpPr>
        <p:spPr>
          <a:xfrm>
            <a:off x="838200" y="685800"/>
            <a:ext cx="6711696" cy="5020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  <a:defRPr sz="2000"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 sz="1800"/>
            </a:lvl2pPr>
            <a:lvl3pPr indent="-31496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3pPr>
            <a:lvl4pPr indent="-31496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4pPr>
            <a:lvl5pPr indent="-31496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5pPr>
            <a:lvl6pPr indent="-31496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6pPr>
            <a:lvl7pPr indent="-31496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7pPr>
            <a:lvl8pPr indent="-314959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60"/>
              <a:buChar char="▪"/>
              <a:defRPr sz="1600"/>
            </a:lvl8pPr>
            <a:lvl9pPr indent="-314959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360"/>
              <a:buChar char="▪"/>
              <a:defRPr sz="1600"/>
            </a:lvl9pPr>
          </a:lstStyle>
          <a:p/>
        </p:txBody>
      </p:sp>
      <p:sp>
        <p:nvSpPr>
          <p:cNvPr id="652" name="Google Shape;652;p77"/>
          <p:cNvSpPr txBox="1"/>
          <p:nvPr>
            <p:ph idx="2" type="body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/>
        </p:txBody>
      </p:sp>
      <p:sp>
        <p:nvSpPr>
          <p:cNvPr id="653" name="Google Shape;653;p77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77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55" name="Google Shape;655;p77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656" name="Google Shape;656;p7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77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8" name="Google Shape;658;p77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78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rotWithShape="1">
            <a:blip r:embed="rId2">
              <a:alphaModFix amt="60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78"/>
          <p:cNvSpPr txBox="1"/>
          <p:nvPr>
            <p:ph type="title"/>
          </p:nvPr>
        </p:nvSpPr>
        <p:spPr>
          <a:xfrm>
            <a:off x="8549640" y="685800"/>
            <a:ext cx="320040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Rockwel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78"/>
          <p:cNvSpPr/>
          <p:nvPr>
            <p:ph idx="2" type="pic"/>
          </p:nvPr>
        </p:nvSpPr>
        <p:spPr>
          <a:xfrm>
            <a:off x="0" y="0"/>
            <a:ext cx="8303740" cy="6858000"/>
          </a:xfrm>
          <a:prstGeom prst="rect">
            <a:avLst/>
          </a:prstGeom>
          <a:solidFill>
            <a:srgbClr val="E1DFDF"/>
          </a:solidFill>
          <a:ln>
            <a:noFill/>
          </a:ln>
        </p:spPr>
      </p:sp>
      <p:sp>
        <p:nvSpPr>
          <p:cNvPr id="663" name="Google Shape;663;p78"/>
          <p:cNvSpPr txBox="1"/>
          <p:nvPr>
            <p:ph idx="1" type="body"/>
          </p:nvPr>
        </p:nvSpPr>
        <p:spPr>
          <a:xfrm>
            <a:off x="8549640" y="2423160"/>
            <a:ext cx="3200400" cy="329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  <a:defRPr sz="14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2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5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65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765"/>
              <a:buNone/>
              <a:defRPr sz="900"/>
            </a:lvl9pPr>
          </a:lstStyle>
          <a:p/>
        </p:txBody>
      </p:sp>
      <p:sp>
        <p:nvSpPr>
          <p:cNvPr id="664" name="Google Shape;664;p78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65" name="Google Shape;665;p78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666" name="Google Shape;666;p7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7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" name="Google Shape;668;p78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79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79"/>
          <p:cNvSpPr txBox="1"/>
          <p:nvPr>
            <p:ph idx="1" type="body"/>
          </p:nvPr>
        </p:nvSpPr>
        <p:spPr>
          <a:xfrm rot="5400000">
            <a:off x="4073652" y="-882396"/>
            <a:ext cx="4050792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672" name="Google Shape;672;p79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3" name="Google Shape;673;p79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4" name="Google Shape;674;p79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80"/>
          <p:cNvSpPr txBox="1"/>
          <p:nvPr>
            <p:ph type="title"/>
          </p:nvPr>
        </p:nvSpPr>
        <p:spPr>
          <a:xfrm rot="5400000">
            <a:off x="7181850" y="2076450"/>
            <a:ext cx="56388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80"/>
          <p:cNvSpPr txBox="1"/>
          <p:nvPr>
            <p:ph idx="1" type="body"/>
          </p:nvPr>
        </p:nvSpPr>
        <p:spPr>
          <a:xfrm rot="5400000">
            <a:off x="2000250" y="-400050"/>
            <a:ext cx="5638800" cy="75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678" name="Google Shape;678;p80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9" name="Google Shape;679;p80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80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63" name="Google Shape;6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type="title"/>
          </p:nvPr>
        </p:nvSpPr>
        <p:spPr>
          <a:xfrm>
            <a:off x="913775" y="609600"/>
            <a:ext cx="3935688" cy="20232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" type="body"/>
          </p:nvPr>
        </p:nvSpPr>
        <p:spPr>
          <a:xfrm>
            <a:off x="5078062" y="609600"/>
            <a:ext cx="6200163" cy="518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2" type="body"/>
          </p:nvPr>
        </p:nvSpPr>
        <p:spPr>
          <a:xfrm>
            <a:off x="913774" y="2632852"/>
            <a:ext cx="3935689" cy="31583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9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roplets-HD-Content-R1d.png" id="71" name="Google Shape;7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0"/>
          <p:cNvSpPr txBox="1"/>
          <p:nvPr>
            <p:ph type="title"/>
          </p:nvPr>
        </p:nvSpPr>
        <p:spPr>
          <a:xfrm>
            <a:off x="913774" y="609600"/>
            <a:ext cx="5934969" cy="20232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/>
          <p:nvPr>
            <p:ph idx="2" type="pic"/>
          </p:nvPr>
        </p:nvSpPr>
        <p:spPr>
          <a:xfrm>
            <a:off x="7424803" y="609601"/>
            <a:ext cx="3255358" cy="5181600"/>
          </a:xfrm>
          <a:prstGeom prst="roundRect">
            <a:avLst>
              <a:gd fmla="val 4943" name="adj"/>
            </a:avLst>
          </a:prstGeom>
          <a:noFill/>
          <a:ln cap="sq" cmpd="sng" w="82550">
            <a:solidFill>
              <a:srgbClr val="EAEAEA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74" name="Google Shape;74;p10"/>
          <p:cNvSpPr txBox="1"/>
          <p:nvPr>
            <p:ph idx="1" type="body"/>
          </p:nvPr>
        </p:nvSpPr>
        <p:spPr>
          <a:xfrm>
            <a:off x="913794" y="2632852"/>
            <a:ext cx="5934949" cy="31583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10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25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" Type="http://schemas.openxmlformats.org/officeDocument/2006/relationships/image" Target="../media/image12.png"/><Relationship Id="rId2" Type="http://schemas.openxmlformats.org/officeDocument/2006/relationships/image" Target="../media/image8.jp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33.xml"/><Relationship Id="rId6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" Type="http://schemas.openxmlformats.org/officeDocument/2006/relationships/image" Target="../media/image14.jpg"/><Relationship Id="rId2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theme" Target="../theme/theme6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58.xml"/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1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64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3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75.xml"/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8.xml"/><Relationship Id="rId6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0.xml"/><Relationship Id="rId8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rgbClr val="B7B7B7"/>
            </a:gs>
          </a:gsLst>
          <a:lin ang="54000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175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175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175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175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175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0" type="dt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rickwork-HD-R1a.jpg" id="152" name="Google Shape;15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" name="Google Shape;153;p1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>
          <p:nvSpPr>
            <p:cNvPr id="154" name="Google Shape;154;p19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  <a:effectLst>
              <a:outerShdw blurRad="98425" rotWithShape="0" algn="tl" dir="4380000" dist="76200">
                <a:srgbClr val="000000">
                  <a:alpha val="67843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-25397" y="0"/>
              <a:ext cx="11773291" cy="6419514"/>
            </a:xfrm>
            <a:custGeom>
              <a:rect b="b" l="l" r="r" t="t"/>
              <a:pathLst>
                <a:path extrusionOk="0" h="6419514" w="11773291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noFill/>
            <a:ln cap="flat" cmpd="sng" w="82550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</p:sp>
        <p:sp>
          <p:nvSpPr>
            <p:cNvPr id="156" name="Google Shape;156;p19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34000">
                  <a:schemeClr val="accent1"/>
                </a:gs>
                <a:gs pos="100000">
                  <a:srgbClr val="5C060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19"/>
          <p:cNvSpPr txBox="1"/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 b="0" i="0" sz="54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8" name="Google Shape;158;p19"/>
          <p:cNvSpPr txBox="1"/>
          <p:nvPr>
            <p:ph idx="1" type="body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41148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39116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370839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370839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370839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370839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37084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37084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59" name="Google Shape;159;p19"/>
          <p:cNvSpPr txBox="1"/>
          <p:nvPr>
            <p:ph idx="10" type="dt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60" name="Google Shape;160;p19"/>
          <p:cNvSpPr txBox="1"/>
          <p:nvPr>
            <p:ph idx="11" type="ftr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61" name="Google Shape;161;p19"/>
          <p:cNvSpPr txBox="1"/>
          <p:nvPr>
            <p:ph idx="12" type="sldNum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3200" u="none" cap="none" strike="noStrik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8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p38"/>
          <p:cNvPicPr preferRelativeResize="0"/>
          <p:nvPr/>
        </p:nvPicPr>
        <p:blipFill rotWithShape="1">
          <a:blip r:embed="rId1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8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00" name="Google Shape;300;p38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01" name="Google Shape;301;p38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02" name="Google Shape;302;p38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03" name="Google Shape;303;p38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04" name="Google Shape;304;p38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78121"/>
            </a:gs>
            <a:gs pos="50000">
              <a:srgbClr val="D54006"/>
            </a:gs>
            <a:gs pos="100000">
              <a:srgbClr val="8C0000"/>
            </a:gs>
          </a:gsLst>
          <a:lin ang="2520000" scaled="0"/>
        </a:gra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ashOverlay-FullResolve.png" id="394" name="Google Shape;394;p51"/>
          <p:cNvPicPr preferRelativeResize="0"/>
          <p:nvPr/>
        </p:nvPicPr>
        <p:blipFill rotWithShape="1">
          <a:blip r:embed="rId1">
            <a:alphaModFix amt="10000"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1"/>
          <p:cNvSpPr txBox="1"/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96" name="Google Shape;396;p51"/>
          <p:cNvSpPr txBox="1"/>
          <p:nvPr>
            <p:ph idx="1" type="body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97" name="Google Shape;397;p51"/>
          <p:cNvSpPr txBox="1"/>
          <p:nvPr>
            <p:ph idx="10" type="dt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98" name="Google Shape;398;p51"/>
          <p:cNvSpPr txBox="1"/>
          <p:nvPr>
            <p:ph idx="11" type="ftr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399" name="Google Shape;399;p51"/>
          <p:cNvSpPr txBox="1"/>
          <p:nvPr>
            <p:ph idx="12" type="sldNum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36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69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  <a:defRPr b="0" i="0" sz="5400" u="none" cap="none" strike="noStrike">
                <a:latin typeface="Rockwell"/>
                <a:ea typeface="Rockwell"/>
                <a:cs typeface="Rockwell"/>
                <a:sym typeface="Rockwel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88" name="Google Shape;588;p69"/>
          <p:cNvSpPr txBox="1"/>
          <p:nvPr>
            <p:ph idx="1" type="body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655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9E3611"/>
              </a:buClr>
              <a:buSzPts val="17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-325755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53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-31496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-31496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-31496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-31496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-31496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-314959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-314959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rgbClr val="9E3611"/>
              </a:buClr>
              <a:buSzPts val="136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589" name="Google Shape;589;p69"/>
          <p:cNvSpPr txBox="1"/>
          <p:nvPr>
            <p:ph idx="10" type="dt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590" name="Google Shape;590;p69"/>
          <p:cNvSpPr txBox="1"/>
          <p:nvPr>
            <p:ph idx="11" type="ftr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grpSp>
        <p:nvGrpSpPr>
          <p:cNvPr id="591" name="Google Shape;591;p69"/>
          <p:cNvGrpSpPr/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592" name="Google Shape;592;p6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1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6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" name="Google Shape;594;p69"/>
          <p:cNvSpPr txBox="1"/>
          <p:nvPr>
            <p:ph idx="12" type="sldNum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81"/>
          <p:cNvSpPr txBox="1"/>
          <p:nvPr>
            <p:ph type="ctrTitle"/>
          </p:nvPr>
        </p:nvSpPr>
        <p:spPr>
          <a:xfrm>
            <a:off x="766215" y="-29378"/>
            <a:ext cx="11055550" cy="277684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</a:pPr>
            <a:r>
              <a:rPr lang="en-US"/>
              <a:t>WATERFALL MODEL</a:t>
            </a:r>
            <a:br>
              <a:rPr lang="en-US"/>
            </a:br>
            <a:endParaRPr/>
          </a:p>
        </p:txBody>
      </p:sp>
      <p:sp>
        <p:nvSpPr>
          <p:cNvPr id="686" name="Google Shape;686;p81"/>
          <p:cNvSpPr txBox="1"/>
          <p:nvPr>
            <p:ph idx="1" type="subTitle"/>
          </p:nvPr>
        </p:nvSpPr>
        <p:spPr>
          <a:xfrm>
            <a:off x="-3020219" y="3582458"/>
            <a:ext cx="9755187" cy="29802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3200"/>
              <a:t>PRESENTED BY: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/>
              <a:t>MADHAN.R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/>
              <a:t>NITESH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/>
              <a:t>PRABHJOT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/>
              <a:t>SUSHANTA.N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US"/>
              <a:t>VINOD KUMAR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90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n-US"/>
              <a:t>EXAMPLE -</a:t>
            </a:r>
            <a:endParaRPr/>
          </a:p>
        </p:txBody>
      </p:sp>
      <p:sp>
        <p:nvSpPr>
          <p:cNvPr id="737" name="Google Shape;737;p90"/>
          <p:cNvSpPr txBox="1"/>
          <p:nvPr>
            <p:ph idx="1" type="body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/>
              <a:t>waterfall model can be used in developing a simple calculator.</a:t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</a:pPr>
            <a:r>
              <a:rPr lang="en-US"/>
              <a:t> as the functions of addition, subtraction etc and the numbers will not change for a long time.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82"/>
          <p:cNvSpPr txBox="1"/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/>
              <a:t>INTRODUCTION TO WATERFALL.</a:t>
            </a:r>
            <a:endParaRPr/>
          </a:p>
        </p:txBody>
      </p:sp>
      <p:sp>
        <p:nvSpPr>
          <p:cNvPr id="692" name="Google Shape;692;p82"/>
          <p:cNvSpPr txBox="1"/>
          <p:nvPr>
            <p:ph idx="1" type="body"/>
          </p:nvPr>
        </p:nvSpPr>
        <p:spPr>
          <a:xfrm>
            <a:off x="913774" y="2367092"/>
            <a:ext cx="10363826" cy="342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THE WATERFALL MODEL WAS THE FIRST PROCESS MODEL TO BE INTRODUCED. IT IS ALSO REFERRED TO AS A </a:t>
            </a:r>
            <a:r>
              <a:rPr b="1" lang="en-US"/>
              <a:t>LINEAR-SEQUENTIAL LIFE CYCLE MODEL</a:t>
            </a:r>
            <a:endParaRPr/>
          </a:p>
          <a:p>
            <a:pPr indent="-11112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b="1"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IN A WATERFALL MODEL, EACH PHASE MUST BE COMPLETED BEFORE THE NEXT PHASE CAN BEGIN AND THERE IS NO OVERLAPPING IN THE PHASES.</a:t>
            </a:r>
            <a:endParaRPr b="1"/>
          </a:p>
          <a:p>
            <a:pPr indent="-11112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b="1"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THE WATERFALL MODEL ILLUSTRATES THE SOFTWARE DEVELOPMENT PROCESS IN A LINEAR SEQUENTIAL FLOW. THIS MEANS THAT ANY PHASE IN THE DEVELOPMENT PROCESS BEGINS ONLY IF THE PREVIOUS PHASE IS COMPLETE. IN THIS WATERFALL MODEL, THE PHASES DO NOT OVERLAP</a:t>
            </a:r>
            <a:endParaRPr/>
          </a:p>
          <a:p>
            <a:pPr indent="-11112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dlc_waterfall_model.jpg" id="697" name="Google Shape;697;p8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79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84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ill Sans"/>
              <a:buNone/>
            </a:pPr>
            <a:r>
              <a:rPr lang="en-US"/>
              <a:t>ADVANTAGES OF WATERFALL MODEL</a:t>
            </a:r>
            <a:endParaRPr/>
          </a:p>
        </p:txBody>
      </p:sp>
      <p:sp>
        <p:nvSpPr>
          <p:cNvPr id="703" name="Google Shape;703;p84"/>
          <p:cNvSpPr txBox="1"/>
          <p:nvPr>
            <p:ph idx="1" type="subTitle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85"/>
          <p:cNvSpPr txBox="1"/>
          <p:nvPr>
            <p:ph type="title"/>
          </p:nvPr>
        </p:nvSpPr>
        <p:spPr>
          <a:xfrm>
            <a:off x="1165829" y="1187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t/>
            </a:r>
            <a:endParaRPr/>
          </a:p>
        </p:txBody>
      </p:sp>
      <p:sp>
        <p:nvSpPr>
          <p:cNvPr id="709" name="Google Shape;709;p85"/>
          <p:cNvSpPr txBox="1"/>
          <p:nvPr>
            <p:ph idx="1" type="body"/>
          </p:nvPr>
        </p:nvSpPr>
        <p:spPr>
          <a:xfrm>
            <a:off x="695325" y="1368071"/>
            <a:ext cx="10394707" cy="3311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1. The water fall is the simplest and classical model of all the models we have.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 2. In this model each and every phase must be completed before moving to the next phase.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 3. This model is very suitable also for the small projects where the technical issues are very clear.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 4. In this model there is no any case of overlapping. 5. Each phase has a well defined task and a review process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86"/>
          <p:cNvSpPr txBox="1"/>
          <p:nvPr>
            <p:ph type="ctrTitle"/>
          </p:nvPr>
        </p:nvSpPr>
        <p:spPr>
          <a:xfrm>
            <a:off x="680322" y="2733709"/>
            <a:ext cx="8144134" cy="13730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</a:pPr>
            <a:r>
              <a:rPr lang="en-US"/>
              <a:t>Disadvantages of waterfall model</a:t>
            </a:r>
            <a:endParaRPr/>
          </a:p>
        </p:txBody>
      </p:sp>
      <p:sp>
        <p:nvSpPr>
          <p:cNvPr id="715" name="Google Shape;715;p86"/>
          <p:cNvSpPr txBox="1"/>
          <p:nvPr>
            <p:ph idx="1" type="subTitle"/>
          </p:nvPr>
        </p:nvSpPr>
        <p:spPr>
          <a:xfrm>
            <a:off x="680322" y="4394039"/>
            <a:ext cx="8144134" cy="1117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0" name="Google Shape;720;p8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506"/>
            <a:ext cx="20707351" cy="673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88"/>
          <p:cNvSpPr txBox="1"/>
          <p:nvPr>
            <p:ph type="ctrTitle"/>
          </p:nvPr>
        </p:nvSpPr>
        <p:spPr>
          <a:xfrm>
            <a:off x="504825" y="1543051"/>
            <a:ext cx="11331702" cy="26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Font typeface="Rockwell"/>
              <a:buNone/>
            </a:pPr>
            <a:r>
              <a:rPr lang="en-US"/>
              <a:t>PROJECT IMPLEMENTATION OF WATERFALL  MODEL</a:t>
            </a:r>
            <a:endParaRPr/>
          </a:p>
        </p:txBody>
      </p:sp>
    </p:spTree>
  </p:cSld>
  <p:clrMapOvr>
    <a:masterClrMapping/>
  </p:clrMapOvr>
  <p:transition spd="med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89"/>
          <p:cNvSpPr txBox="1"/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Font typeface="Rockwell"/>
              <a:buNone/>
            </a:pPr>
            <a:r>
              <a:rPr lang="en-US"/>
              <a:t>WATERFALL MODEL IS USED IN -</a:t>
            </a:r>
            <a:endParaRPr/>
          </a:p>
        </p:txBody>
      </p:sp>
      <p:sp>
        <p:nvSpPr>
          <p:cNvPr id="731" name="Google Shape;731;p89"/>
          <p:cNvSpPr txBox="1"/>
          <p:nvPr>
            <p:ph idx="1" type="body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▪"/>
            </a:pPr>
            <a:r>
              <a:rPr lang="en-US"/>
              <a:t>developing a simple application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</a:pPr>
            <a:r>
              <a:rPr lang="en-US"/>
              <a:t>for short term projects</a:t>
            </a:r>
            <a:endParaRPr/>
          </a:p>
          <a:p>
            <a:pPr indent="-74929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/>
          </a:p>
          <a:p>
            <a:pPr indent="-182880" lvl="0" marL="18288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700"/>
              <a:buChar char="▪"/>
            </a:pPr>
            <a:r>
              <a:rPr lang="en-US"/>
              <a:t>whenever we are sure that the requirements will not change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Droplet">
  <a:themeElements>
    <a:clrScheme name="Droplet">
      <a:dk1>
        <a:srgbClr val="000000"/>
      </a:dk1>
      <a:lt1>
        <a:srgbClr val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rlin">
  <a:themeElements>
    <a:clrScheme name="Berlin">
      <a:dk1>
        <a:srgbClr val="000000"/>
      </a:dk1>
      <a:lt1>
        <a:srgbClr val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ain Event">
  <a:themeElements>
    <a:clrScheme name="Main Event">
      <a:dk1>
        <a:srgbClr val="000000"/>
      </a:dk1>
      <a:lt1>
        <a:srgbClr val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ood Type">
  <a:themeElements>
    <a:clrScheme name="Wood Type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